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media/image22.jpg" ContentType="image/unknown"/>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44"/>
  </p:notesMasterIdLst>
  <p:handoutMasterIdLst>
    <p:handoutMasterId r:id="rId45"/>
  </p:handoutMasterIdLst>
  <p:sldIdLst>
    <p:sldId id="256" r:id="rId5"/>
    <p:sldId id="301" r:id="rId6"/>
    <p:sldId id="275" r:id="rId7"/>
    <p:sldId id="276" r:id="rId8"/>
    <p:sldId id="300" r:id="rId9"/>
    <p:sldId id="277" r:id="rId10"/>
    <p:sldId id="278" r:id="rId11"/>
    <p:sldId id="279" r:id="rId12"/>
    <p:sldId id="299" r:id="rId13"/>
    <p:sldId id="280" r:id="rId14"/>
    <p:sldId id="281" r:id="rId15"/>
    <p:sldId id="283" r:id="rId16"/>
    <p:sldId id="282" r:id="rId17"/>
    <p:sldId id="284" r:id="rId18"/>
    <p:sldId id="285" r:id="rId19"/>
    <p:sldId id="286" r:id="rId20"/>
    <p:sldId id="287" r:id="rId21"/>
    <p:sldId id="288" r:id="rId22"/>
    <p:sldId id="289" r:id="rId23"/>
    <p:sldId id="290" r:id="rId24"/>
    <p:sldId id="291" r:id="rId25"/>
    <p:sldId id="292" r:id="rId26"/>
    <p:sldId id="293" r:id="rId27"/>
    <p:sldId id="302" r:id="rId28"/>
    <p:sldId id="294" r:id="rId29"/>
    <p:sldId id="295" r:id="rId30"/>
    <p:sldId id="303" r:id="rId31"/>
    <p:sldId id="296" r:id="rId32"/>
    <p:sldId id="308" r:id="rId33"/>
    <p:sldId id="310" r:id="rId34"/>
    <p:sldId id="304" r:id="rId35"/>
    <p:sldId id="307" r:id="rId36"/>
    <p:sldId id="297" r:id="rId37"/>
    <p:sldId id="305" r:id="rId38"/>
    <p:sldId id="298" r:id="rId39"/>
    <p:sldId id="306" r:id="rId40"/>
    <p:sldId id="309" r:id="rId41"/>
    <p:sldId id="311" r:id="rId42"/>
    <p:sldId id="258" r:id="rId43"/>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91" autoAdjust="0"/>
  </p:normalViewPr>
  <p:slideViewPr>
    <p:cSldViewPr snapToGrid="0" snapToObjects="1">
      <p:cViewPr varScale="1">
        <p:scale>
          <a:sx n="65" d="100"/>
          <a:sy n="65" d="100"/>
        </p:scale>
        <p:origin x="858" y="6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8" d="100"/>
          <a:sy n="88" d="100"/>
        </p:scale>
        <p:origin x="381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2DB3D9-DDAD-4E4C-B8E9-21B80F158EC9}" type="doc">
      <dgm:prSet loTypeId="urn:microsoft.com/office/officeart/2005/8/layout/pyramid2" loCatId="pyramid" qsTypeId="urn:microsoft.com/office/officeart/2005/8/quickstyle/3d3" qsCatId="3D" csTypeId="urn:microsoft.com/office/officeart/2005/8/colors/accent1_2" csCatId="accent1" phldr="1"/>
      <dgm:spPr/>
    </dgm:pt>
    <dgm:pt modelId="{0C786425-CE9E-4E0D-B87C-E85D7AA0791C}">
      <dgm:prSet phldrT="[Texto]"/>
      <dgm:spPr/>
      <dgm:t>
        <a:bodyPr/>
        <a:lstStyle/>
        <a:p>
          <a:r>
            <a:rPr lang="es-ES" dirty="0"/>
            <a:t>1. Identificación y autenticación de los usuarios. </a:t>
          </a:r>
        </a:p>
      </dgm:t>
    </dgm:pt>
    <dgm:pt modelId="{E9ADF4AB-6164-4049-A477-301EBCCE7C3B}" type="parTrans" cxnId="{8E5818F0-C7D0-4009-A781-CD934FECD807}">
      <dgm:prSet/>
      <dgm:spPr/>
      <dgm:t>
        <a:bodyPr/>
        <a:lstStyle/>
        <a:p>
          <a:endParaRPr lang="es-ES"/>
        </a:p>
      </dgm:t>
    </dgm:pt>
    <dgm:pt modelId="{CB313CF1-D40C-4730-BE70-9473E21FEE6D}" type="sibTrans" cxnId="{8E5818F0-C7D0-4009-A781-CD934FECD807}">
      <dgm:prSet/>
      <dgm:spPr/>
      <dgm:t>
        <a:bodyPr/>
        <a:lstStyle/>
        <a:p>
          <a:endParaRPr lang="es-ES"/>
        </a:p>
      </dgm:t>
    </dgm:pt>
    <dgm:pt modelId="{3668AAD9-55CF-493E-B441-D11078862E3A}">
      <dgm:prSet phldrT="[Texto]"/>
      <dgm:spPr/>
      <dgm:t>
        <a:bodyPr/>
        <a:lstStyle/>
        <a:p>
          <a:r>
            <a:rPr lang="es-ES" dirty="0"/>
            <a:t>2. Control del acceso </a:t>
          </a:r>
          <a:r>
            <a:rPr lang="es-HN" baseline="0" dirty="0"/>
            <a:t>a los recursos del sistema informático</a:t>
          </a:r>
          <a:endParaRPr lang="es-ES" dirty="0"/>
        </a:p>
      </dgm:t>
    </dgm:pt>
    <dgm:pt modelId="{985A28DC-D847-46FF-A99C-81CA981282F0}" type="parTrans" cxnId="{C0D37CD6-0A4A-4F5D-A8B3-72625F6E2285}">
      <dgm:prSet/>
      <dgm:spPr/>
      <dgm:t>
        <a:bodyPr/>
        <a:lstStyle/>
        <a:p>
          <a:endParaRPr lang="es-ES"/>
        </a:p>
      </dgm:t>
    </dgm:pt>
    <dgm:pt modelId="{5AA09D66-439C-4938-9A3B-B5452798B819}" type="sibTrans" cxnId="{C0D37CD6-0A4A-4F5D-A8B3-72625F6E2285}">
      <dgm:prSet/>
      <dgm:spPr/>
      <dgm:t>
        <a:bodyPr/>
        <a:lstStyle/>
        <a:p>
          <a:endParaRPr lang="es-ES"/>
        </a:p>
      </dgm:t>
    </dgm:pt>
    <dgm:pt modelId="{BB5AAE47-04BD-4E71-856D-EFC564FE186D}">
      <dgm:prSet phldrT="[Texto]"/>
      <dgm:spPr/>
      <dgm:t>
        <a:bodyPr/>
        <a:lstStyle/>
        <a:p>
          <a:r>
            <a:rPr lang="es-ES" dirty="0"/>
            <a:t>3. Registro del uso de los recursos</a:t>
          </a:r>
        </a:p>
      </dgm:t>
    </dgm:pt>
    <dgm:pt modelId="{AF6D932E-3128-4229-A7BA-48A8B9A1FE11}" type="parTrans" cxnId="{C17C9952-A691-4487-A275-9AC350BC6CA6}">
      <dgm:prSet/>
      <dgm:spPr/>
      <dgm:t>
        <a:bodyPr/>
        <a:lstStyle/>
        <a:p>
          <a:endParaRPr lang="es-ES"/>
        </a:p>
      </dgm:t>
    </dgm:pt>
    <dgm:pt modelId="{43A7534A-F495-41C8-B30F-F3F2D6A2A551}" type="sibTrans" cxnId="{C17C9952-A691-4487-A275-9AC350BC6CA6}">
      <dgm:prSet/>
      <dgm:spPr/>
      <dgm:t>
        <a:bodyPr/>
        <a:lstStyle/>
        <a:p>
          <a:endParaRPr lang="es-ES"/>
        </a:p>
      </dgm:t>
    </dgm:pt>
    <dgm:pt modelId="{6DEFEC5E-EBD9-4343-AE56-976EDACC8465}" type="pres">
      <dgm:prSet presAssocID="{782DB3D9-DDAD-4E4C-B8E9-21B80F158EC9}" presName="compositeShape" presStyleCnt="0">
        <dgm:presLayoutVars>
          <dgm:dir/>
          <dgm:resizeHandles/>
        </dgm:presLayoutVars>
      </dgm:prSet>
      <dgm:spPr/>
    </dgm:pt>
    <dgm:pt modelId="{B96BDD0B-1EAB-4BE0-963D-000F787B8CB4}" type="pres">
      <dgm:prSet presAssocID="{782DB3D9-DDAD-4E4C-B8E9-21B80F158EC9}" presName="pyramid" presStyleLbl="node1" presStyleIdx="0" presStyleCnt="1"/>
      <dgm:spPr/>
    </dgm:pt>
    <dgm:pt modelId="{FE337CBD-E699-4139-9C45-51C5C0A9CAAE}" type="pres">
      <dgm:prSet presAssocID="{782DB3D9-DDAD-4E4C-B8E9-21B80F158EC9}" presName="theList" presStyleCnt="0"/>
      <dgm:spPr/>
    </dgm:pt>
    <dgm:pt modelId="{D3704718-C97F-4BE0-864A-060DE8C2AB50}" type="pres">
      <dgm:prSet presAssocID="{0C786425-CE9E-4E0D-B87C-E85D7AA0791C}" presName="aNode" presStyleLbl="fgAcc1" presStyleIdx="0" presStyleCnt="3">
        <dgm:presLayoutVars>
          <dgm:bulletEnabled val="1"/>
        </dgm:presLayoutVars>
      </dgm:prSet>
      <dgm:spPr/>
    </dgm:pt>
    <dgm:pt modelId="{F0243C56-F140-4810-A036-E3574342EF7D}" type="pres">
      <dgm:prSet presAssocID="{0C786425-CE9E-4E0D-B87C-E85D7AA0791C}" presName="aSpace" presStyleCnt="0"/>
      <dgm:spPr/>
    </dgm:pt>
    <dgm:pt modelId="{B654DA44-1430-4C3B-B1CA-B04DBD96656E}" type="pres">
      <dgm:prSet presAssocID="{3668AAD9-55CF-493E-B441-D11078862E3A}" presName="aNode" presStyleLbl="fgAcc1" presStyleIdx="1" presStyleCnt="3">
        <dgm:presLayoutVars>
          <dgm:bulletEnabled val="1"/>
        </dgm:presLayoutVars>
      </dgm:prSet>
      <dgm:spPr/>
    </dgm:pt>
    <dgm:pt modelId="{A30CF480-0E4A-419D-AE16-B19EFD7D2972}" type="pres">
      <dgm:prSet presAssocID="{3668AAD9-55CF-493E-B441-D11078862E3A}" presName="aSpace" presStyleCnt="0"/>
      <dgm:spPr/>
    </dgm:pt>
    <dgm:pt modelId="{92DEBC21-62BF-496D-8643-A9DF2ABEACD2}" type="pres">
      <dgm:prSet presAssocID="{BB5AAE47-04BD-4E71-856D-EFC564FE186D}" presName="aNode" presStyleLbl="fgAcc1" presStyleIdx="2" presStyleCnt="3">
        <dgm:presLayoutVars>
          <dgm:bulletEnabled val="1"/>
        </dgm:presLayoutVars>
      </dgm:prSet>
      <dgm:spPr/>
    </dgm:pt>
    <dgm:pt modelId="{9B3DF361-938A-4389-899C-647D04B65320}" type="pres">
      <dgm:prSet presAssocID="{BB5AAE47-04BD-4E71-856D-EFC564FE186D}" presName="aSpace" presStyleCnt="0"/>
      <dgm:spPr/>
    </dgm:pt>
  </dgm:ptLst>
  <dgm:cxnLst>
    <dgm:cxn modelId="{BB6D9B1F-0F9C-4F4F-B1A6-E68FB0F39337}" type="presOf" srcId="{BB5AAE47-04BD-4E71-856D-EFC564FE186D}" destId="{92DEBC21-62BF-496D-8643-A9DF2ABEACD2}" srcOrd="0" destOrd="0" presId="urn:microsoft.com/office/officeart/2005/8/layout/pyramid2"/>
    <dgm:cxn modelId="{4ECDA15D-812E-416C-81CA-BC2C7D3FA63F}" type="presOf" srcId="{0C786425-CE9E-4E0D-B87C-E85D7AA0791C}" destId="{D3704718-C97F-4BE0-864A-060DE8C2AB50}" srcOrd="0" destOrd="0" presId="urn:microsoft.com/office/officeart/2005/8/layout/pyramid2"/>
    <dgm:cxn modelId="{C17C9952-A691-4487-A275-9AC350BC6CA6}" srcId="{782DB3D9-DDAD-4E4C-B8E9-21B80F158EC9}" destId="{BB5AAE47-04BD-4E71-856D-EFC564FE186D}" srcOrd="2" destOrd="0" parTransId="{AF6D932E-3128-4229-A7BA-48A8B9A1FE11}" sibTransId="{43A7534A-F495-41C8-B30F-F3F2D6A2A551}"/>
    <dgm:cxn modelId="{FF6F23A4-A234-4912-9B17-AC9DB8BE0301}" type="presOf" srcId="{782DB3D9-DDAD-4E4C-B8E9-21B80F158EC9}" destId="{6DEFEC5E-EBD9-4343-AE56-976EDACC8465}" srcOrd="0" destOrd="0" presId="urn:microsoft.com/office/officeart/2005/8/layout/pyramid2"/>
    <dgm:cxn modelId="{326C2DBE-873D-4C5E-A98E-60DC0DF88037}" type="presOf" srcId="{3668AAD9-55CF-493E-B441-D11078862E3A}" destId="{B654DA44-1430-4C3B-B1CA-B04DBD96656E}" srcOrd="0" destOrd="0" presId="urn:microsoft.com/office/officeart/2005/8/layout/pyramid2"/>
    <dgm:cxn modelId="{C0D37CD6-0A4A-4F5D-A8B3-72625F6E2285}" srcId="{782DB3D9-DDAD-4E4C-B8E9-21B80F158EC9}" destId="{3668AAD9-55CF-493E-B441-D11078862E3A}" srcOrd="1" destOrd="0" parTransId="{985A28DC-D847-46FF-A99C-81CA981282F0}" sibTransId="{5AA09D66-439C-4938-9A3B-B5452798B819}"/>
    <dgm:cxn modelId="{8E5818F0-C7D0-4009-A781-CD934FECD807}" srcId="{782DB3D9-DDAD-4E4C-B8E9-21B80F158EC9}" destId="{0C786425-CE9E-4E0D-B87C-E85D7AA0791C}" srcOrd="0" destOrd="0" parTransId="{E9ADF4AB-6164-4049-A477-301EBCCE7C3B}" sibTransId="{CB313CF1-D40C-4730-BE70-9473E21FEE6D}"/>
    <dgm:cxn modelId="{163BC2D8-5BAF-4C0C-8876-A49FD81E0B62}" type="presParOf" srcId="{6DEFEC5E-EBD9-4343-AE56-976EDACC8465}" destId="{B96BDD0B-1EAB-4BE0-963D-000F787B8CB4}" srcOrd="0" destOrd="0" presId="urn:microsoft.com/office/officeart/2005/8/layout/pyramid2"/>
    <dgm:cxn modelId="{5F2623A9-6894-4996-B394-DA915C28DDFE}" type="presParOf" srcId="{6DEFEC5E-EBD9-4343-AE56-976EDACC8465}" destId="{FE337CBD-E699-4139-9C45-51C5C0A9CAAE}" srcOrd="1" destOrd="0" presId="urn:microsoft.com/office/officeart/2005/8/layout/pyramid2"/>
    <dgm:cxn modelId="{48D91D8D-411D-490F-AEC0-DD27704D8528}" type="presParOf" srcId="{FE337CBD-E699-4139-9C45-51C5C0A9CAAE}" destId="{D3704718-C97F-4BE0-864A-060DE8C2AB50}" srcOrd="0" destOrd="0" presId="urn:microsoft.com/office/officeart/2005/8/layout/pyramid2"/>
    <dgm:cxn modelId="{4953C1FC-28E2-4CED-917A-FC7D68076E59}" type="presParOf" srcId="{FE337CBD-E699-4139-9C45-51C5C0A9CAAE}" destId="{F0243C56-F140-4810-A036-E3574342EF7D}" srcOrd="1" destOrd="0" presId="urn:microsoft.com/office/officeart/2005/8/layout/pyramid2"/>
    <dgm:cxn modelId="{24BF1DF2-3315-4D3C-A050-14A8B1AA1F85}" type="presParOf" srcId="{FE337CBD-E699-4139-9C45-51C5C0A9CAAE}" destId="{B654DA44-1430-4C3B-B1CA-B04DBD96656E}" srcOrd="2" destOrd="0" presId="urn:microsoft.com/office/officeart/2005/8/layout/pyramid2"/>
    <dgm:cxn modelId="{214E5E02-084A-445B-982D-9029ABE82914}" type="presParOf" srcId="{FE337CBD-E699-4139-9C45-51C5C0A9CAAE}" destId="{A30CF480-0E4A-419D-AE16-B19EFD7D2972}" srcOrd="3" destOrd="0" presId="urn:microsoft.com/office/officeart/2005/8/layout/pyramid2"/>
    <dgm:cxn modelId="{AC4396D7-60B4-4F92-A393-AA464DF5C634}" type="presParOf" srcId="{FE337CBD-E699-4139-9C45-51C5C0A9CAAE}" destId="{92DEBC21-62BF-496D-8643-A9DF2ABEACD2}" srcOrd="4" destOrd="0" presId="urn:microsoft.com/office/officeart/2005/8/layout/pyramid2"/>
    <dgm:cxn modelId="{EC7EAED7-9C9E-469F-AA43-C39D6001C0E0}" type="presParOf" srcId="{FE337CBD-E699-4139-9C45-51C5C0A9CAAE}" destId="{9B3DF361-938A-4389-899C-647D04B65320}"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25F9F2-9789-4924-B3D0-D90B351A0F00}" type="doc">
      <dgm:prSet loTypeId="urn:microsoft.com/office/officeart/2005/8/layout/default" loCatId="list" qsTypeId="urn:microsoft.com/office/officeart/2005/8/quickstyle/3d3" qsCatId="3D" csTypeId="urn:microsoft.com/office/officeart/2005/8/colors/colorful1" csCatId="colorful" phldr="1"/>
      <dgm:spPr/>
      <dgm:t>
        <a:bodyPr/>
        <a:lstStyle/>
        <a:p>
          <a:endParaRPr lang="es-ES"/>
        </a:p>
      </dgm:t>
    </dgm:pt>
    <dgm:pt modelId="{04089202-E203-4678-9234-1170FF460388}">
      <dgm:prSet phldrT="[Texto]" custT="1"/>
      <dgm:spPr/>
      <dgm:t>
        <a:bodyPr/>
        <a:lstStyle/>
        <a:p>
          <a:r>
            <a:rPr lang="es-ES" sz="4300" b="1" dirty="0"/>
            <a:t>Objetos lógicos:</a:t>
          </a:r>
        </a:p>
        <a:p>
          <a:r>
            <a:rPr lang="es-ES" sz="3200" dirty="0"/>
            <a:t>Dispositivos lógicos, ficheros y servicios</a:t>
          </a:r>
        </a:p>
      </dgm:t>
    </dgm:pt>
    <dgm:pt modelId="{9C02BD9C-15FC-4313-9E3B-363990E5371F}" type="parTrans" cxnId="{E505047A-39B4-4BAB-B350-66FFB5F5D4F9}">
      <dgm:prSet/>
      <dgm:spPr/>
      <dgm:t>
        <a:bodyPr/>
        <a:lstStyle/>
        <a:p>
          <a:endParaRPr lang="es-ES"/>
        </a:p>
      </dgm:t>
    </dgm:pt>
    <dgm:pt modelId="{4A39E022-4A84-4372-B27B-EDD98625271D}" type="sibTrans" cxnId="{E505047A-39B4-4BAB-B350-66FFB5F5D4F9}">
      <dgm:prSet/>
      <dgm:spPr/>
      <dgm:t>
        <a:bodyPr/>
        <a:lstStyle/>
        <a:p>
          <a:endParaRPr lang="es-ES"/>
        </a:p>
      </dgm:t>
    </dgm:pt>
    <dgm:pt modelId="{1C9DBAB1-8399-47AC-AD44-ABD38C3F047D}">
      <dgm:prSet phldrT="[Texto]" custT="1"/>
      <dgm:spPr/>
      <dgm:t>
        <a:bodyPr/>
        <a:lstStyle/>
        <a:p>
          <a:pPr algn="ctr"/>
          <a:r>
            <a:rPr lang="es-ES" sz="4300" b="1" dirty="0"/>
            <a:t>Sujetos:</a:t>
          </a:r>
        </a:p>
        <a:p>
          <a:pPr algn="just"/>
          <a:r>
            <a:rPr lang="es-ES" sz="2400" dirty="0"/>
            <a:t>Usuarios y grupos, procesos, roles a los que se conceden derechos  y privilegios para realizar determinadas operaciones sobre los objetos</a:t>
          </a:r>
        </a:p>
      </dgm:t>
    </dgm:pt>
    <dgm:pt modelId="{33254BBB-B297-4C4F-8F8B-84D8B607C21F}" type="parTrans" cxnId="{05687CE6-1198-4392-9048-ADBE08A1E516}">
      <dgm:prSet/>
      <dgm:spPr/>
      <dgm:t>
        <a:bodyPr/>
        <a:lstStyle/>
        <a:p>
          <a:endParaRPr lang="es-ES"/>
        </a:p>
      </dgm:t>
    </dgm:pt>
    <dgm:pt modelId="{A2A5E680-220C-4F56-BC10-2D7389522B4E}" type="sibTrans" cxnId="{05687CE6-1198-4392-9048-ADBE08A1E516}">
      <dgm:prSet/>
      <dgm:spPr/>
      <dgm:t>
        <a:bodyPr/>
        <a:lstStyle/>
        <a:p>
          <a:endParaRPr lang="es-ES"/>
        </a:p>
      </dgm:t>
    </dgm:pt>
    <dgm:pt modelId="{FB90C103-C87C-4158-A725-9D06431C0180}" type="pres">
      <dgm:prSet presAssocID="{ED25F9F2-9789-4924-B3D0-D90B351A0F00}" presName="diagram" presStyleCnt="0">
        <dgm:presLayoutVars>
          <dgm:dir/>
          <dgm:resizeHandles val="exact"/>
        </dgm:presLayoutVars>
      </dgm:prSet>
      <dgm:spPr/>
    </dgm:pt>
    <dgm:pt modelId="{DF9ED36E-B150-418C-B65D-CD7F96AC8AC2}" type="pres">
      <dgm:prSet presAssocID="{04089202-E203-4678-9234-1170FF460388}" presName="node" presStyleLbl="node1" presStyleIdx="0" presStyleCnt="2">
        <dgm:presLayoutVars>
          <dgm:bulletEnabled val="1"/>
        </dgm:presLayoutVars>
      </dgm:prSet>
      <dgm:spPr/>
    </dgm:pt>
    <dgm:pt modelId="{4495D03F-3765-4E0C-9C2F-EB77C910AFF6}" type="pres">
      <dgm:prSet presAssocID="{4A39E022-4A84-4372-B27B-EDD98625271D}" presName="sibTrans" presStyleCnt="0"/>
      <dgm:spPr/>
    </dgm:pt>
    <dgm:pt modelId="{077A325A-391A-4FD4-BF9C-CE21EFFCECE3}" type="pres">
      <dgm:prSet presAssocID="{1C9DBAB1-8399-47AC-AD44-ABD38C3F047D}" presName="node" presStyleLbl="node1" presStyleIdx="1" presStyleCnt="2" custLinFactNeighborX="26" custLinFactNeighborY="-1071">
        <dgm:presLayoutVars>
          <dgm:bulletEnabled val="1"/>
        </dgm:presLayoutVars>
      </dgm:prSet>
      <dgm:spPr/>
    </dgm:pt>
  </dgm:ptLst>
  <dgm:cxnLst>
    <dgm:cxn modelId="{E505047A-39B4-4BAB-B350-66FFB5F5D4F9}" srcId="{ED25F9F2-9789-4924-B3D0-D90B351A0F00}" destId="{04089202-E203-4678-9234-1170FF460388}" srcOrd="0" destOrd="0" parTransId="{9C02BD9C-15FC-4313-9E3B-363990E5371F}" sibTransId="{4A39E022-4A84-4372-B27B-EDD98625271D}"/>
    <dgm:cxn modelId="{F7DA2595-7355-4B85-9AD6-A666D60E9C47}" type="presOf" srcId="{04089202-E203-4678-9234-1170FF460388}" destId="{DF9ED36E-B150-418C-B65D-CD7F96AC8AC2}" srcOrd="0" destOrd="0" presId="urn:microsoft.com/office/officeart/2005/8/layout/default"/>
    <dgm:cxn modelId="{D1FCACA9-BFD0-4A83-85F7-D5DE8669B8F2}" type="presOf" srcId="{ED25F9F2-9789-4924-B3D0-D90B351A0F00}" destId="{FB90C103-C87C-4158-A725-9D06431C0180}" srcOrd="0" destOrd="0" presId="urn:microsoft.com/office/officeart/2005/8/layout/default"/>
    <dgm:cxn modelId="{2941D3E3-A3DC-4AD7-B68F-397870A0DE8F}" type="presOf" srcId="{1C9DBAB1-8399-47AC-AD44-ABD38C3F047D}" destId="{077A325A-391A-4FD4-BF9C-CE21EFFCECE3}" srcOrd="0" destOrd="0" presId="urn:microsoft.com/office/officeart/2005/8/layout/default"/>
    <dgm:cxn modelId="{05687CE6-1198-4392-9048-ADBE08A1E516}" srcId="{ED25F9F2-9789-4924-B3D0-D90B351A0F00}" destId="{1C9DBAB1-8399-47AC-AD44-ABD38C3F047D}" srcOrd="1" destOrd="0" parTransId="{33254BBB-B297-4C4F-8F8B-84D8B607C21F}" sibTransId="{A2A5E680-220C-4F56-BC10-2D7389522B4E}"/>
    <dgm:cxn modelId="{44FC6853-383F-40E9-BD29-689F1ADA1ECD}" type="presParOf" srcId="{FB90C103-C87C-4158-A725-9D06431C0180}" destId="{DF9ED36E-B150-418C-B65D-CD7F96AC8AC2}" srcOrd="0" destOrd="0" presId="urn:microsoft.com/office/officeart/2005/8/layout/default"/>
    <dgm:cxn modelId="{91834EC1-B0EA-4EAD-8AA6-F1D150588C3C}" type="presParOf" srcId="{FB90C103-C87C-4158-A725-9D06431C0180}" destId="{4495D03F-3765-4E0C-9C2F-EB77C910AFF6}" srcOrd="1" destOrd="0" presId="urn:microsoft.com/office/officeart/2005/8/layout/default"/>
    <dgm:cxn modelId="{27E5E7F0-B300-4A19-8A12-B9A2AE8BF612}" type="presParOf" srcId="{FB90C103-C87C-4158-A725-9D06431C0180}" destId="{077A325A-391A-4FD4-BF9C-CE21EFFCECE3}"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9C8B5D-82FA-4530-A2D9-BDB99383A474}" type="doc">
      <dgm:prSet loTypeId="urn:microsoft.com/office/officeart/2005/8/layout/vList2" loCatId="list" qsTypeId="urn:microsoft.com/office/officeart/2005/8/quickstyle/3d3" qsCatId="3D" csTypeId="urn:microsoft.com/office/officeart/2005/8/colors/colorful1" csCatId="colorful" phldr="1"/>
      <dgm:spPr/>
      <dgm:t>
        <a:bodyPr/>
        <a:lstStyle/>
        <a:p>
          <a:endParaRPr lang="es-ES"/>
        </a:p>
      </dgm:t>
    </dgm:pt>
    <dgm:pt modelId="{CB642A8D-7237-42D4-A0AE-43F93C6C33E9}">
      <dgm:prSet phldrT="[Texto]"/>
      <dgm:spPr/>
      <dgm:t>
        <a:bodyPr/>
        <a:lstStyle/>
        <a:p>
          <a:r>
            <a:rPr lang="es-ES" dirty="0"/>
            <a:t>Control de acceso obligatorio</a:t>
          </a:r>
        </a:p>
      </dgm:t>
    </dgm:pt>
    <dgm:pt modelId="{55BF676E-9240-449B-8C18-4161293C0853}" type="parTrans" cxnId="{E0140CB6-509F-41B8-8395-13DEDDC63FB9}">
      <dgm:prSet/>
      <dgm:spPr/>
      <dgm:t>
        <a:bodyPr/>
        <a:lstStyle/>
        <a:p>
          <a:endParaRPr lang="es-ES"/>
        </a:p>
      </dgm:t>
    </dgm:pt>
    <dgm:pt modelId="{46C1F0FA-A0AF-4943-8C77-76144F032A61}" type="sibTrans" cxnId="{E0140CB6-509F-41B8-8395-13DEDDC63FB9}">
      <dgm:prSet/>
      <dgm:spPr/>
      <dgm:t>
        <a:bodyPr/>
        <a:lstStyle/>
        <a:p>
          <a:endParaRPr lang="es-ES"/>
        </a:p>
      </dgm:t>
    </dgm:pt>
    <dgm:pt modelId="{57369DCB-CD65-4934-9021-974F7E5A997F}">
      <dgm:prSet phldrT="[Texto]"/>
      <dgm:spPr/>
      <dgm:t>
        <a:bodyPr/>
        <a:lstStyle/>
        <a:p>
          <a:r>
            <a:rPr lang="es-ES" dirty="0"/>
            <a:t>Los permisos de acceso son definidos por el sistema</a:t>
          </a:r>
        </a:p>
      </dgm:t>
    </dgm:pt>
    <dgm:pt modelId="{6908589E-3D46-4C64-9C8F-B4A57E6A67E5}" type="parTrans" cxnId="{7A382191-DCF1-46A5-BE92-1C69696A363D}">
      <dgm:prSet/>
      <dgm:spPr/>
      <dgm:t>
        <a:bodyPr/>
        <a:lstStyle/>
        <a:p>
          <a:endParaRPr lang="es-ES"/>
        </a:p>
      </dgm:t>
    </dgm:pt>
    <dgm:pt modelId="{297429AD-AC14-4FA3-95A1-B689F9A57C76}" type="sibTrans" cxnId="{7A382191-DCF1-46A5-BE92-1C69696A363D}">
      <dgm:prSet/>
      <dgm:spPr/>
      <dgm:t>
        <a:bodyPr/>
        <a:lstStyle/>
        <a:p>
          <a:endParaRPr lang="es-ES"/>
        </a:p>
      </dgm:t>
    </dgm:pt>
    <dgm:pt modelId="{5D15B725-BCE0-42D5-BD04-256347805A4D}">
      <dgm:prSet phldrT="[Texto]"/>
      <dgm:spPr/>
      <dgm:t>
        <a:bodyPr/>
        <a:lstStyle/>
        <a:p>
          <a:r>
            <a:rPr lang="es-ES" dirty="0"/>
            <a:t>Control de acceso discrecional</a:t>
          </a:r>
        </a:p>
      </dgm:t>
    </dgm:pt>
    <dgm:pt modelId="{3941BE4A-A30D-473F-9D71-BDA8A3C827F1}" type="parTrans" cxnId="{4E2EDFAE-6896-4660-8D96-262840432F21}">
      <dgm:prSet/>
      <dgm:spPr/>
      <dgm:t>
        <a:bodyPr/>
        <a:lstStyle/>
        <a:p>
          <a:endParaRPr lang="es-ES"/>
        </a:p>
      </dgm:t>
    </dgm:pt>
    <dgm:pt modelId="{8DC5FF2D-2754-45F6-85C7-0BC7BD84B125}" type="sibTrans" cxnId="{4E2EDFAE-6896-4660-8D96-262840432F21}">
      <dgm:prSet/>
      <dgm:spPr/>
      <dgm:t>
        <a:bodyPr/>
        <a:lstStyle/>
        <a:p>
          <a:endParaRPr lang="es-ES"/>
        </a:p>
      </dgm:t>
    </dgm:pt>
    <dgm:pt modelId="{90DD0448-9F53-49F0-86C4-3BC6C1D82D42}">
      <dgm:prSet phldrT="[Texto]"/>
      <dgm:spPr/>
      <dgm:t>
        <a:bodyPr/>
        <a:lstStyle/>
        <a:p>
          <a:r>
            <a:rPr lang="es-ES" dirty="0"/>
            <a:t>Los permisos de acceso los controla y configura el propietario de cada objeto</a:t>
          </a:r>
        </a:p>
      </dgm:t>
    </dgm:pt>
    <dgm:pt modelId="{1EFFE1A0-A510-49CF-A3E8-65FD75A0834E}" type="parTrans" cxnId="{759E1123-088C-4805-B0CF-DED50B740BA7}">
      <dgm:prSet/>
      <dgm:spPr/>
      <dgm:t>
        <a:bodyPr/>
        <a:lstStyle/>
        <a:p>
          <a:endParaRPr lang="es-ES"/>
        </a:p>
      </dgm:t>
    </dgm:pt>
    <dgm:pt modelId="{9E596D79-3F99-4398-B026-BC80EA1BC1AB}" type="sibTrans" cxnId="{759E1123-088C-4805-B0CF-DED50B740BA7}">
      <dgm:prSet/>
      <dgm:spPr/>
      <dgm:t>
        <a:bodyPr/>
        <a:lstStyle/>
        <a:p>
          <a:endParaRPr lang="es-ES"/>
        </a:p>
      </dgm:t>
    </dgm:pt>
    <dgm:pt modelId="{B5E3C7F8-4EC3-4A8B-A35F-735DB302DABE}" type="pres">
      <dgm:prSet presAssocID="{269C8B5D-82FA-4530-A2D9-BDB99383A474}" presName="linear" presStyleCnt="0">
        <dgm:presLayoutVars>
          <dgm:animLvl val="lvl"/>
          <dgm:resizeHandles val="exact"/>
        </dgm:presLayoutVars>
      </dgm:prSet>
      <dgm:spPr/>
    </dgm:pt>
    <dgm:pt modelId="{B8ED895C-75FE-4859-A289-77C6591F17F2}" type="pres">
      <dgm:prSet presAssocID="{CB642A8D-7237-42D4-A0AE-43F93C6C33E9}" presName="parentText" presStyleLbl="node1" presStyleIdx="0" presStyleCnt="2">
        <dgm:presLayoutVars>
          <dgm:chMax val="0"/>
          <dgm:bulletEnabled val="1"/>
        </dgm:presLayoutVars>
      </dgm:prSet>
      <dgm:spPr/>
    </dgm:pt>
    <dgm:pt modelId="{2FA439A0-A489-421D-9D43-A6E2CE6B08ED}" type="pres">
      <dgm:prSet presAssocID="{CB642A8D-7237-42D4-A0AE-43F93C6C33E9}" presName="childText" presStyleLbl="revTx" presStyleIdx="0" presStyleCnt="2">
        <dgm:presLayoutVars>
          <dgm:bulletEnabled val="1"/>
        </dgm:presLayoutVars>
      </dgm:prSet>
      <dgm:spPr/>
    </dgm:pt>
    <dgm:pt modelId="{73EA4D7C-1EFC-4039-9CA1-7CDD72BCAFF6}" type="pres">
      <dgm:prSet presAssocID="{5D15B725-BCE0-42D5-BD04-256347805A4D}" presName="parentText" presStyleLbl="node1" presStyleIdx="1" presStyleCnt="2">
        <dgm:presLayoutVars>
          <dgm:chMax val="0"/>
          <dgm:bulletEnabled val="1"/>
        </dgm:presLayoutVars>
      </dgm:prSet>
      <dgm:spPr/>
    </dgm:pt>
    <dgm:pt modelId="{D536A78E-B05F-4EEB-B703-D33FF8EECAE9}" type="pres">
      <dgm:prSet presAssocID="{5D15B725-BCE0-42D5-BD04-256347805A4D}" presName="childText" presStyleLbl="revTx" presStyleIdx="1" presStyleCnt="2">
        <dgm:presLayoutVars>
          <dgm:bulletEnabled val="1"/>
        </dgm:presLayoutVars>
      </dgm:prSet>
      <dgm:spPr/>
    </dgm:pt>
  </dgm:ptLst>
  <dgm:cxnLst>
    <dgm:cxn modelId="{1C307F07-6B8B-406C-AD74-12FCBDF3DF2F}" type="presOf" srcId="{CB642A8D-7237-42D4-A0AE-43F93C6C33E9}" destId="{B8ED895C-75FE-4859-A289-77C6591F17F2}" srcOrd="0" destOrd="0" presId="urn:microsoft.com/office/officeart/2005/8/layout/vList2"/>
    <dgm:cxn modelId="{759E1123-088C-4805-B0CF-DED50B740BA7}" srcId="{5D15B725-BCE0-42D5-BD04-256347805A4D}" destId="{90DD0448-9F53-49F0-86C4-3BC6C1D82D42}" srcOrd="0" destOrd="0" parTransId="{1EFFE1A0-A510-49CF-A3E8-65FD75A0834E}" sibTransId="{9E596D79-3F99-4398-B026-BC80EA1BC1AB}"/>
    <dgm:cxn modelId="{9C37753C-221C-40EB-BCC0-5C2B1D491EE3}" type="presOf" srcId="{5D15B725-BCE0-42D5-BD04-256347805A4D}" destId="{73EA4D7C-1EFC-4039-9CA1-7CDD72BCAFF6}" srcOrd="0" destOrd="0" presId="urn:microsoft.com/office/officeart/2005/8/layout/vList2"/>
    <dgm:cxn modelId="{3EACA45E-17CD-4456-B229-BF75280E2139}" type="presOf" srcId="{269C8B5D-82FA-4530-A2D9-BDB99383A474}" destId="{B5E3C7F8-4EC3-4A8B-A35F-735DB302DABE}" srcOrd="0" destOrd="0" presId="urn:microsoft.com/office/officeart/2005/8/layout/vList2"/>
    <dgm:cxn modelId="{3AC1E146-0A74-4D02-B937-BA485A9A4AC2}" type="presOf" srcId="{57369DCB-CD65-4934-9021-974F7E5A997F}" destId="{2FA439A0-A489-421D-9D43-A6E2CE6B08ED}" srcOrd="0" destOrd="0" presId="urn:microsoft.com/office/officeart/2005/8/layout/vList2"/>
    <dgm:cxn modelId="{7A382191-DCF1-46A5-BE92-1C69696A363D}" srcId="{CB642A8D-7237-42D4-A0AE-43F93C6C33E9}" destId="{57369DCB-CD65-4934-9021-974F7E5A997F}" srcOrd="0" destOrd="0" parTransId="{6908589E-3D46-4C64-9C8F-B4A57E6A67E5}" sibTransId="{297429AD-AC14-4FA3-95A1-B689F9A57C76}"/>
    <dgm:cxn modelId="{DA79DC9D-E930-419A-A444-A9C547F073AC}" type="presOf" srcId="{90DD0448-9F53-49F0-86C4-3BC6C1D82D42}" destId="{D536A78E-B05F-4EEB-B703-D33FF8EECAE9}" srcOrd="0" destOrd="0" presId="urn:microsoft.com/office/officeart/2005/8/layout/vList2"/>
    <dgm:cxn modelId="{4E2EDFAE-6896-4660-8D96-262840432F21}" srcId="{269C8B5D-82FA-4530-A2D9-BDB99383A474}" destId="{5D15B725-BCE0-42D5-BD04-256347805A4D}" srcOrd="1" destOrd="0" parTransId="{3941BE4A-A30D-473F-9D71-BDA8A3C827F1}" sibTransId="{8DC5FF2D-2754-45F6-85C7-0BC7BD84B125}"/>
    <dgm:cxn modelId="{E0140CB6-509F-41B8-8395-13DEDDC63FB9}" srcId="{269C8B5D-82FA-4530-A2D9-BDB99383A474}" destId="{CB642A8D-7237-42D4-A0AE-43F93C6C33E9}" srcOrd="0" destOrd="0" parTransId="{55BF676E-9240-449B-8C18-4161293C0853}" sibTransId="{46C1F0FA-A0AF-4943-8C77-76144F032A61}"/>
    <dgm:cxn modelId="{A2A935AE-49EF-4EC3-ACAD-D87CCE26FC82}" type="presParOf" srcId="{B5E3C7F8-4EC3-4A8B-A35F-735DB302DABE}" destId="{B8ED895C-75FE-4859-A289-77C6591F17F2}" srcOrd="0" destOrd="0" presId="urn:microsoft.com/office/officeart/2005/8/layout/vList2"/>
    <dgm:cxn modelId="{96806927-F097-4F88-9FE2-F0F483D9466E}" type="presParOf" srcId="{B5E3C7F8-4EC3-4A8B-A35F-735DB302DABE}" destId="{2FA439A0-A489-421D-9D43-A6E2CE6B08ED}" srcOrd="1" destOrd="0" presId="urn:microsoft.com/office/officeart/2005/8/layout/vList2"/>
    <dgm:cxn modelId="{5AF01C46-9F46-4C72-81AF-866744DC9268}" type="presParOf" srcId="{B5E3C7F8-4EC3-4A8B-A35F-735DB302DABE}" destId="{73EA4D7C-1EFC-4039-9CA1-7CDD72BCAFF6}" srcOrd="2" destOrd="0" presId="urn:microsoft.com/office/officeart/2005/8/layout/vList2"/>
    <dgm:cxn modelId="{E93364ED-1397-4BE5-BDBC-2642E487D4C4}" type="presParOf" srcId="{B5E3C7F8-4EC3-4A8B-A35F-735DB302DABE}" destId="{D536A78E-B05F-4EEB-B703-D33FF8EECAE9}"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E14EC9-AD14-4E3A-98E5-626FD01DFE31}" type="doc">
      <dgm:prSet loTypeId="urn:microsoft.com/office/officeart/2005/8/layout/vList2" loCatId="list" qsTypeId="urn:microsoft.com/office/officeart/2005/8/quickstyle/3d3" qsCatId="3D" csTypeId="urn:microsoft.com/office/officeart/2005/8/colors/colorful1" csCatId="colorful" phldr="1"/>
      <dgm:spPr/>
      <dgm:t>
        <a:bodyPr/>
        <a:lstStyle/>
        <a:p>
          <a:endParaRPr lang="es-ES"/>
        </a:p>
      </dgm:t>
    </dgm:pt>
    <dgm:pt modelId="{EBF80FD4-5A07-4CCB-94BF-B945EFA8B88B}">
      <dgm:prSet phldrT="[Texto]"/>
      <dgm:spPr/>
      <dgm:t>
        <a:bodyPr/>
        <a:lstStyle/>
        <a:p>
          <a:r>
            <a:rPr lang="es-ES" dirty="0"/>
            <a:t>Identificadores Intrínsecos</a:t>
          </a:r>
        </a:p>
      </dgm:t>
    </dgm:pt>
    <dgm:pt modelId="{7A3B6E13-72BC-468A-A4F7-FF459F98DBE7}" type="parTrans" cxnId="{28C1C993-2A82-49EB-B221-3CC8C5694D8C}">
      <dgm:prSet/>
      <dgm:spPr/>
      <dgm:t>
        <a:bodyPr/>
        <a:lstStyle/>
        <a:p>
          <a:endParaRPr lang="es-ES"/>
        </a:p>
      </dgm:t>
    </dgm:pt>
    <dgm:pt modelId="{FD8EBC5A-470A-4FCF-8A35-6CBB6ED31DBB}" type="sibTrans" cxnId="{28C1C993-2A82-49EB-B221-3CC8C5694D8C}">
      <dgm:prSet/>
      <dgm:spPr/>
      <dgm:t>
        <a:bodyPr/>
        <a:lstStyle/>
        <a:p>
          <a:endParaRPr lang="es-ES"/>
        </a:p>
      </dgm:t>
    </dgm:pt>
    <dgm:pt modelId="{2C081ED5-8EBA-4B03-A1C5-AE50F7E548FA}">
      <dgm:prSet phldrT="[Texto]"/>
      <dgm:spPr/>
      <dgm:t>
        <a:bodyPr/>
        <a:lstStyle/>
        <a:p>
          <a:r>
            <a:rPr lang="es-ES" dirty="0"/>
            <a:t>Cuando dependen únicamente de la naturaleza del sujeto. Impronta ADN de la persona, fondo del ojo, iris, huellas dactilares, fisonomía de las manos, rasgos faciales, timbre de voz, cinemática de la firma manuscrita, olor corporal</a:t>
          </a:r>
        </a:p>
      </dgm:t>
    </dgm:pt>
    <dgm:pt modelId="{FFC85DBD-8F13-4AD5-8D5D-9117BC268BC8}" type="parTrans" cxnId="{0D4149B7-D5CF-45B9-90F0-ECE9ACE969F0}">
      <dgm:prSet/>
      <dgm:spPr/>
      <dgm:t>
        <a:bodyPr/>
        <a:lstStyle/>
        <a:p>
          <a:endParaRPr lang="es-ES"/>
        </a:p>
      </dgm:t>
    </dgm:pt>
    <dgm:pt modelId="{03BAFE86-5ED0-4702-BC5F-2114CD9D4080}" type="sibTrans" cxnId="{0D4149B7-D5CF-45B9-90F0-ECE9ACE969F0}">
      <dgm:prSet/>
      <dgm:spPr/>
      <dgm:t>
        <a:bodyPr/>
        <a:lstStyle/>
        <a:p>
          <a:endParaRPr lang="es-ES"/>
        </a:p>
      </dgm:t>
    </dgm:pt>
    <dgm:pt modelId="{C330ED2F-3642-45DB-952B-C0AB056C33D4}">
      <dgm:prSet phldrT="[Texto]"/>
      <dgm:spPr/>
      <dgm:t>
        <a:bodyPr/>
        <a:lstStyle/>
        <a:p>
          <a:r>
            <a:rPr lang="es-ES" dirty="0"/>
            <a:t>Identificadores Extrínsecos</a:t>
          </a:r>
        </a:p>
      </dgm:t>
    </dgm:pt>
    <dgm:pt modelId="{E9742B96-61B8-4802-8914-8CCFACB2BE89}" type="parTrans" cxnId="{0208A658-E747-43A7-BE11-A3367D1A4E4E}">
      <dgm:prSet/>
      <dgm:spPr/>
      <dgm:t>
        <a:bodyPr/>
        <a:lstStyle/>
        <a:p>
          <a:endParaRPr lang="es-ES"/>
        </a:p>
      </dgm:t>
    </dgm:pt>
    <dgm:pt modelId="{D642D467-5ACB-4AD9-9D10-E317ED45343A}" type="sibTrans" cxnId="{0208A658-E747-43A7-BE11-A3367D1A4E4E}">
      <dgm:prSet/>
      <dgm:spPr/>
      <dgm:t>
        <a:bodyPr/>
        <a:lstStyle/>
        <a:p>
          <a:endParaRPr lang="es-ES"/>
        </a:p>
      </dgm:t>
    </dgm:pt>
    <dgm:pt modelId="{FE89A935-3FA4-4D82-9A41-02CABA9840E2}">
      <dgm:prSet phldrT="[Texto]"/>
      <dgm:spPr/>
      <dgm:t>
        <a:bodyPr/>
        <a:lstStyle/>
        <a:p>
          <a:r>
            <a:rPr lang="es-ES" dirty="0"/>
            <a:t>Cuando se fundamentan en alguna otra propiedad externa. </a:t>
          </a:r>
          <a:r>
            <a:rPr lang="es-ES" dirty="0" err="1"/>
            <a:t>PINs</a:t>
          </a:r>
          <a:r>
            <a:rPr lang="es-ES" dirty="0"/>
            <a:t>, Contraseña (</a:t>
          </a:r>
          <a:r>
            <a:rPr lang="es-ES" dirty="0" err="1"/>
            <a:t>password</a:t>
          </a:r>
          <a:r>
            <a:rPr lang="es-ES" dirty="0"/>
            <a:t>), firma manuscrita, numero de cuenta bancaria, tarjeta inteligente, terminal desde el que se conecta el usuario</a:t>
          </a:r>
        </a:p>
      </dgm:t>
    </dgm:pt>
    <dgm:pt modelId="{BAE0B30E-BBF7-4E4A-89B0-39A387E479E0}" type="parTrans" cxnId="{8A71FCA2-D24D-489B-A6F2-C39D9183798F}">
      <dgm:prSet/>
      <dgm:spPr/>
      <dgm:t>
        <a:bodyPr/>
        <a:lstStyle/>
        <a:p>
          <a:endParaRPr lang="es-ES"/>
        </a:p>
      </dgm:t>
    </dgm:pt>
    <dgm:pt modelId="{B44C99FD-3B06-49C4-9263-4E65763EE089}" type="sibTrans" cxnId="{8A71FCA2-D24D-489B-A6F2-C39D9183798F}">
      <dgm:prSet/>
      <dgm:spPr/>
      <dgm:t>
        <a:bodyPr/>
        <a:lstStyle/>
        <a:p>
          <a:endParaRPr lang="es-ES"/>
        </a:p>
      </dgm:t>
    </dgm:pt>
    <dgm:pt modelId="{9E4859F6-2939-47A2-96D6-1517690BD192}" type="pres">
      <dgm:prSet presAssocID="{FFE14EC9-AD14-4E3A-98E5-626FD01DFE31}" presName="linear" presStyleCnt="0">
        <dgm:presLayoutVars>
          <dgm:animLvl val="lvl"/>
          <dgm:resizeHandles val="exact"/>
        </dgm:presLayoutVars>
      </dgm:prSet>
      <dgm:spPr/>
    </dgm:pt>
    <dgm:pt modelId="{568E80EC-898C-414A-835C-B3B56DB11BE9}" type="pres">
      <dgm:prSet presAssocID="{EBF80FD4-5A07-4CCB-94BF-B945EFA8B88B}" presName="parentText" presStyleLbl="node1" presStyleIdx="0" presStyleCnt="2">
        <dgm:presLayoutVars>
          <dgm:chMax val="0"/>
          <dgm:bulletEnabled val="1"/>
        </dgm:presLayoutVars>
      </dgm:prSet>
      <dgm:spPr/>
    </dgm:pt>
    <dgm:pt modelId="{B4442AC9-8FAE-4864-B27A-E8AA36882847}" type="pres">
      <dgm:prSet presAssocID="{EBF80FD4-5A07-4CCB-94BF-B945EFA8B88B}" presName="childText" presStyleLbl="revTx" presStyleIdx="0" presStyleCnt="2">
        <dgm:presLayoutVars>
          <dgm:bulletEnabled val="1"/>
        </dgm:presLayoutVars>
      </dgm:prSet>
      <dgm:spPr/>
    </dgm:pt>
    <dgm:pt modelId="{FFA13E35-FF18-4677-A474-33479DD2B47E}" type="pres">
      <dgm:prSet presAssocID="{C330ED2F-3642-45DB-952B-C0AB056C33D4}" presName="parentText" presStyleLbl="node1" presStyleIdx="1" presStyleCnt="2">
        <dgm:presLayoutVars>
          <dgm:chMax val="0"/>
          <dgm:bulletEnabled val="1"/>
        </dgm:presLayoutVars>
      </dgm:prSet>
      <dgm:spPr/>
    </dgm:pt>
    <dgm:pt modelId="{F2F0C6FF-1AA5-48AB-9481-30ABEB96113A}" type="pres">
      <dgm:prSet presAssocID="{C330ED2F-3642-45DB-952B-C0AB056C33D4}" presName="childText" presStyleLbl="revTx" presStyleIdx="1" presStyleCnt="2">
        <dgm:presLayoutVars>
          <dgm:bulletEnabled val="1"/>
        </dgm:presLayoutVars>
      </dgm:prSet>
      <dgm:spPr/>
    </dgm:pt>
  </dgm:ptLst>
  <dgm:cxnLst>
    <dgm:cxn modelId="{1285711E-EE74-4F39-BC86-7FA8325BF652}" type="presOf" srcId="{EBF80FD4-5A07-4CCB-94BF-B945EFA8B88B}" destId="{568E80EC-898C-414A-835C-B3B56DB11BE9}" srcOrd="0" destOrd="0" presId="urn:microsoft.com/office/officeart/2005/8/layout/vList2"/>
    <dgm:cxn modelId="{0208A658-E747-43A7-BE11-A3367D1A4E4E}" srcId="{FFE14EC9-AD14-4E3A-98E5-626FD01DFE31}" destId="{C330ED2F-3642-45DB-952B-C0AB056C33D4}" srcOrd="1" destOrd="0" parTransId="{E9742B96-61B8-4802-8914-8CCFACB2BE89}" sibTransId="{D642D467-5ACB-4AD9-9D10-E317ED45343A}"/>
    <dgm:cxn modelId="{28C1C993-2A82-49EB-B221-3CC8C5694D8C}" srcId="{FFE14EC9-AD14-4E3A-98E5-626FD01DFE31}" destId="{EBF80FD4-5A07-4CCB-94BF-B945EFA8B88B}" srcOrd="0" destOrd="0" parTransId="{7A3B6E13-72BC-468A-A4F7-FF459F98DBE7}" sibTransId="{FD8EBC5A-470A-4FCF-8A35-6CBB6ED31DBB}"/>
    <dgm:cxn modelId="{C6B2E0A0-60B1-4987-B24B-5F990F39408C}" type="presOf" srcId="{FFE14EC9-AD14-4E3A-98E5-626FD01DFE31}" destId="{9E4859F6-2939-47A2-96D6-1517690BD192}" srcOrd="0" destOrd="0" presId="urn:microsoft.com/office/officeart/2005/8/layout/vList2"/>
    <dgm:cxn modelId="{8A71FCA2-D24D-489B-A6F2-C39D9183798F}" srcId="{C330ED2F-3642-45DB-952B-C0AB056C33D4}" destId="{FE89A935-3FA4-4D82-9A41-02CABA9840E2}" srcOrd="0" destOrd="0" parTransId="{BAE0B30E-BBF7-4E4A-89B0-39A387E479E0}" sibTransId="{B44C99FD-3B06-49C4-9263-4E65763EE089}"/>
    <dgm:cxn modelId="{8C040DAE-6F7D-4491-8893-40CD0CD9BA4D}" type="presOf" srcId="{FE89A935-3FA4-4D82-9A41-02CABA9840E2}" destId="{F2F0C6FF-1AA5-48AB-9481-30ABEB96113A}" srcOrd="0" destOrd="0" presId="urn:microsoft.com/office/officeart/2005/8/layout/vList2"/>
    <dgm:cxn modelId="{0D4149B7-D5CF-45B9-90F0-ECE9ACE969F0}" srcId="{EBF80FD4-5A07-4CCB-94BF-B945EFA8B88B}" destId="{2C081ED5-8EBA-4B03-A1C5-AE50F7E548FA}" srcOrd="0" destOrd="0" parTransId="{FFC85DBD-8F13-4AD5-8D5D-9117BC268BC8}" sibTransId="{03BAFE86-5ED0-4702-BC5F-2114CD9D4080}"/>
    <dgm:cxn modelId="{27E5A0C9-E2EC-45E2-9C7E-A915FF2F562E}" type="presOf" srcId="{C330ED2F-3642-45DB-952B-C0AB056C33D4}" destId="{FFA13E35-FF18-4677-A474-33479DD2B47E}" srcOrd="0" destOrd="0" presId="urn:microsoft.com/office/officeart/2005/8/layout/vList2"/>
    <dgm:cxn modelId="{04115EF0-6FB0-4902-BA43-DC9ED3D3A102}" type="presOf" srcId="{2C081ED5-8EBA-4B03-A1C5-AE50F7E548FA}" destId="{B4442AC9-8FAE-4864-B27A-E8AA36882847}" srcOrd="0" destOrd="0" presId="urn:microsoft.com/office/officeart/2005/8/layout/vList2"/>
    <dgm:cxn modelId="{32FEE2FD-B469-42DB-839B-79EC89D74227}" type="presParOf" srcId="{9E4859F6-2939-47A2-96D6-1517690BD192}" destId="{568E80EC-898C-414A-835C-B3B56DB11BE9}" srcOrd="0" destOrd="0" presId="urn:microsoft.com/office/officeart/2005/8/layout/vList2"/>
    <dgm:cxn modelId="{E20F4FE4-20FE-48CD-9BA8-3303BC2E5EDA}" type="presParOf" srcId="{9E4859F6-2939-47A2-96D6-1517690BD192}" destId="{B4442AC9-8FAE-4864-B27A-E8AA36882847}" srcOrd="1" destOrd="0" presId="urn:microsoft.com/office/officeart/2005/8/layout/vList2"/>
    <dgm:cxn modelId="{A3E96664-FD7D-4F45-99FB-C4E4AD906E8B}" type="presParOf" srcId="{9E4859F6-2939-47A2-96D6-1517690BD192}" destId="{FFA13E35-FF18-4677-A474-33479DD2B47E}" srcOrd="2" destOrd="0" presId="urn:microsoft.com/office/officeart/2005/8/layout/vList2"/>
    <dgm:cxn modelId="{81823454-20DB-4028-A1EC-64788E65D62E}" type="presParOf" srcId="{9E4859F6-2939-47A2-96D6-1517690BD192}" destId="{F2F0C6FF-1AA5-48AB-9481-30ABEB96113A}"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47A754-070F-4C31-A140-59B717E4A444}" type="doc">
      <dgm:prSet loTypeId="urn:microsoft.com/office/officeart/2008/layout/VerticalCurvedList" loCatId="list" qsTypeId="urn:microsoft.com/office/officeart/2005/8/quickstyle/3d3" qsCatId="3D" csTypeId="urn:microsoft.com/office/officeart/2005/8/colors/colorful1" csCatId="colorful" phldr="1"/>
      <dgm:spPr/>
      <dgm:t>
        <a:bodyPr/>
        <a:lstStyle/>
        <a:p>
          <a:endParaRPr lang="es-HN"/>
        </a:p>
      </dgm:t>
    </dgm:pt>
    <dgm:pt modelId="{1076610C-EA7A-4084-AF3E-C6C89FDEDF1F}">
      <dgm:prSet phldrT="[Texto]" custT="1"/>
      <dgm:spPr/>
      <dgm:t>
        <a:bodyPr/>
        <a:lstStyle/>
        <a:p>
          <a:r>
            <a:rPr lang="es-HN" sz="2000" b="1" dirty="0"/>
            <a:t>Lo que se sabe: Contraseñas (</a:t>
          </a:r>
          <a:r>
            <a:rPr lang="es-HN" sz="2000" b="1" dirty="0" err="1"/>
            <a:t>Passwords</a:t>
          </a:r>
          <a:r>
            <a:rPr lang="es-HN" sz="2000" b="1" dirty="0"/>
            <a:t>), </a:t>
          </a:r>
          <a:r>
            <a:rPr lang="es-HN" sz="2000" b="1" dirty="0" err="1"/>
            <a:t>PINs</a:t>
          </a:r>
          <a:r>
            <a:rPr lang="es-HN" sz="2000" b="1" dirty="0"/>
            <a:t>.</a:t>
          </a:r>
        </a:p>
      </dgm:t>
    </dgm:pt>
    <dgm:pt modelId="{225E8211-B6CB-48C1-87B5-5B48904B62D3}" type="parTrans" cxnId="{95E282BB-2F42-4A9E-830D-D5E5AA9A6B85}">
      <dgm:prSet/>
      <dgm:spPr/>
      <dgm:t>
        <a:bodyPr/>
        <a:lstStyle/>
        <a:p>
          <a:endParaRPr lang="es-HN" sz="2400" b="1"/>
        </a:p>
      </dgm:t>
    </dgm:pt>
    <dgm:pt modelId="{394717BC-F88F-4B95-BD67-399035BA9DC1}" type="sibTrans" cxnId="{95E282BB-2F42-4A9E-830D-D5E5AA9A6B85}">
      <dgm:prSet/>
      <dgm:spPr/>
      <dgm:t>
        <a:bodyPr/>
        <a:lstStyle/>
        <a:p>
          <a:endParaRPr lang="es-HN" sz="2400" b="1"/>
        </a:p>
      </dgm:t>
    </dgm:pt>
    <dgm:pt modelId="{AD7BFFED-0AA8-4196-83A8-E2CA6E2B544B}">
      <dgm:prSet phldrT="[Texto]" custT="1"/>
      <dgm:spPr/>
      <dgm:t>
        <a:bodyPr/>
        <a:lstStyle/>
        <a:p>
          <a:r>
            <a:rPr lang="es-HN" sz="2000" b="1" dirty="0"/>
            <a:t>Lo que se posee (token): Tarjeta de crédito, tarjeta inteligente, teléfono móvil, llave USB (Pendrive)</a:t>
          </a:r>
        </a:p>
      </dgm:t>
    </dgm:pt>
    <dgm:pt modelId="{53747AF9-CB7B-4CC7-BC17-78239DA9258E}" type="parTrans" cxnId="{5FEC4FCA-5467-4E20-99FA-06E7629E57CE}">
      <dgm:prSet/>
      <dgm:spPr/>
      <dgm:t>
        <a:bodyPr/>
        <a:lstStyle/>
        <a:p>
          <a:endParaRPr lang="es-HN" sz="2400" b="1"/>
        </a:p>
      </dgm:t>
    </dgm:pt>
    <dgm:pt modelId="{B4713248-14FB-4D5B-AD45-D689964F3763}" type="sibTrans" cxnId="{5FEC4FCA-5467-4E20-99FA-06E7629E57CE}">
      <dgm:prSet/>
      <dgm:spPr/>
      <dgm:t>
        <a:bodyPr/>
        <a:lstStyle/>
        <a:p>
          <a:endParaRPr lang="es-HN" sz="2400" b="1"/>
        </a:p>
      </dgm:t>
    </dgm:pt>
    <dgm:pt modelId="{F71E2210-47D2-42D2-A1AE-CDB782B9D33D}">
      <dgm:prSet phldrT="[Texto]" custT="1"/>
      <dgm:spPr/>
      <dgm:t>
        <a:bodyPr/>
        <a:lstStyle/>
        <a:p>
          <a:r>
            <a:rPr lang="es-HN" sz="2000" b="1" dirty="0"/>
            <a:t>Lo que se es: Características biométricas del individuo</a:t>
          </a:r>
        </a:p>
      </dgm:t>
    </dgm:pt>
    <dgm:pt modelId="{72A13358-4D01-4FD2-A223-38D8A3CB11B7}" type="parTrans" cxnId="{F7B14F19-B1B9-4AEE-842B-B59F0B0A11E5}">
      <dgm:prSet/>
      <dgm:spPr/>
      <dgm:t>
        <a:bodyPr/>
        <a:lstStyle/>
        <a:p>
          <a:endParaRPr lang="es-HN" sz="2400" b="1"/>
        </a:p>
      </dgm:t>
    </dgm:pt>
    <dgm:pt modelId="{3509D536-15B5-42B4-89DD-F67AA21E43AF}" type="sibTrans" cxnId="{F7B14F19-B1B9-4AEE-842B-B59F0B0A11E5}">
      <dgm:prSet/>
      <dgm:spPr/>
      <dgm:t>
        <a:bodyPr/>
        <a:lstStyle/>
        <a:p>
          <a:endParaRPr lang="es-HN" sz="2400" b="1"/>
        </a:p>
      </dgm:t>
    </dgm:pt>
    <dgm:pt modelId="{E230E0B9-B4BD-4CF0-8269-AF42CE9F06D9}">
      <dgm:prSet custT="1"/>
      <dgm:spPr/>
      <dgm:t>
        <a:bodyPr/>
        <a:lstStyle/>
        <a:p>
          <a:r>
            <a:rPr lang="es-HN" sz="2000" b="1" dirty="0"/>
            <a:t>Lo que se sabe hacer: firma manuscrita</a:t>
          </a:r>
        </a:p>
      </dgm:t>
    </dgm:pt>
    <dgm:pt modelId="{1A635370-14C3-4C1A-9E62-806DC8C07E11}" type="parTrans" cxnId="{A598AF14-55F3-45C1-8E3D-79293B1DF145}">
      <dgm:prSet/>
      <dgm:spPr/>
      <dgm:t>
        <a:bodyPr/>
        <a:lstStyle/>
        <a:p>
          <a:endParaRPr lang="es-HN" sz="2400" b="1"/>
        </a:p>
      </dgm:t>
    </dgm:pt>
    <dgm:pt modelId="{68ABC96A-EC63-4B80-9D06-5311F78845AF}" type="sibTrans" cxnId="{A598AF14-55F3-45C1-8E3D-79293B1DF145}">
      <dgm:prSet/>
      <dgm:spPr/>
      <dgm:t>
        <a:bodyPr/>
        <a:lstStyle/>
        <a:p>
          <a:endParaRPr lang="es-HN" sz="2400" b="1"/>
        </a:p>
      </dgm:t>
    </dgm:pt>
    <dgm:pt modelId="{66FB17B1-22A8-46A5-A858-FD48BC8A1289}">
      <dgm:prSet custT="1"/>
      <dgm:spPr/>
      <dgm:t>
        <a:bodyPr/>
        <a:lstStyle/>
        <a:p>
          <a:r>
            <a:rPr lang="es-HN" sz="1800" b="1" dirty="0"/>
            <a:t>Donde se encuentra el usuario: conexión desde un determinado equipo u ordenador con una dirección IP previamente asignada, en un acceso a través de redes físicas protegidas y controladas</a:t>
          </a:r>
        </a:p>
      </dgm:t>
    </dgm:pt>
    <dgm:pt modelId="{799B9A2A-E353-4C4F-974B-0F63E0698B28}" type="parTrans" cxnId="{D12B91AF-A671-4AEB-99F3-1BB2CACE0B90}">
      <dgm:prSet/>
      <dgm:spPr/>
      <dgm:t>
        <a:bodyPr/>
        <a:lstStyle/>
        <a:p>
          <a:endParaRPr lang="es-HN" sz="2400" b="1"/>
        </a:p>
      </dgm:t>
    </dgm:pt>
    <dgm:pt modelId="{168D5381-76A0-47FE-AF04-EEB4D58C4C2A}" type="sibTrans" cxnId="{D12B91AF-A671-4AEB-99F3-1BB2CACE0B90}">
      <dgm:prSet/>
      <dgm:spPr/>
      <dgm:t>
        <a:bodyPr/>
        <a:lstStyle/>
        <a:p>
          <a:endParaRPr lang="es-HN" sz="2400" b="1"/>
        </a:p>
      </dgm:t>
    </dgm:pt>
    <dgm:pt modelId="{C8B05409-F333-41D1-BA25-60A364685EAC}" type="pres">
      <dgm:prSet presAssocID="{1247A754-070F-4C31-A140-59B717E4A444}" presName="Name0" presStyleCnt="0">
        <dgm:presLayoutVars>
          <dgm:chMax val="7"/>
          <dgm:chPref val="7"/>
          <dgm:dir/>
        </dgm:presLayoutVars>
      </dgm:prSet>
      <dgm:spPr/>
    </dgm:pt>
    <dgm:pt modelId="{DF52F7EF-79FC-4062-807D-533C037ED8F5}" type="pres">
      <dgm:prSet presAssocID="{1247A754-070F-4C31-A140-59B717E4A444}" presName="Name1" presStyleCnt="0"/>
      <dgm:spPr/>
    </dgm:pt>
    <dgm:pt modelId="{9D2C4D21-0324-40A0-8CC8-9F4CCD29EBBC}" type="pres">
      <dgm:prSet presAssocID="{1247A754-070F-4C31-A140-59B717E4A444}" presName="cycle" presStyleCnt="0"/>
      <dgm:spPr/>
    </dgm:pt>
    <dgm:pt modelId="{3C0B3C92-4A6D-41EE-9E80-185B2F06990D}" type="pres">
      <dgm:prSet presAssocID="{1247A754-070F-4C31-A140-59B717E4A444}" presName="srcNode" presStyleLbl="node1" presStyleIdx="0" presStyleCnt="5"/>
      <dgm:spPr/>
    </dgm:pt>
    <dgm:pt modelId="{48E3171F-47A5-443D-A9C8-0D47C3E27463}" type="pres">
      <dgm:prSet presAssocID="{1247A754-070F-4C31-A140-59B717E4A444}" presName="conn" presStyleLbl="parChTrans1D2" presStyleIdx="0" presStyleCnt="1"/>
      <dgm:spPr/>
    </dgm:pt>
    <dgm:pt modelId="{8706D9BB-93A5-43BD-B3D7-056C21431B13}" type="pres">
      <dgm:prSet presAssocID="{1247A754-070F-4C31-A140-59B717E4A444}" presName="extraNode" presStyleLbl="node1" presStyleIdx="0" presStyleCnt="5"/>
      <dgm:spPr/>
    </dgm:pt>
    <dgm:pt modelId="{4F9275A1-D4E0-411A-B0EE-90B25F160CD8}" type="pres">
      <dgm:prSet presAssocID="{1247A754-070F-4C31-A140-59B717E4A444}" presName="dstNode" presStyleLbl="node1" presStyleIdx="0" presStyleCnt="5"/>
      <dgm:spPr/>
    </dgm:pt>
    <dgm:pt modelId="{CBAC2D82-B4AD-4FA9-9DE4-BA392395374B}" type="pres">
      <dgm:prSet presAssocID="{1076610C-EA7A-4084-AF3E-C6C89FDEDF1F}" presName="text_1" presStyleLbl="node1" presStyleIdx="0" presStyleCnt="5">
        <dgm:presLayoutVars>
          <dgm:bulletEnabled val="1"/>
        </dgm:presLayoutVars>
      </dgm:prSet>
      <dgm:spPr/>
    </dgm:pt>
    <dgm:pt modelId="{F3CA8223-3068-48CC-B785-82BC818C6EF5}" type="pres">
      <dgm:prSet presAssocID="{1076610C-EA7A-4084-AF3E-C6C89FDEDF1F}" presName="accent_1" presStyleCnt="0"/>
      <dgm:spPr/>
    </dgm:pt>
    <dgm:pt modelId="{691EFBC0-2B08-4DF4-8EE0-D93102E29C69}" type="pres">
      <dgm:prSet presAssocID="{1076610C-EA7A-4084-AF3E-C6C89FDEDF1F}" presName="accentRepeatNode" presStyleLbl="solidFgAcc1" presStyleIdx="0" presStyleCnt="5"/>
      <dgm:spPr/>
    </dgm:pt>
    <dgm:pt modelId="{9748C897-32C5-476A-922B-1C6A97C9DE8E}" type="pres">
      <dgm:prSet presAssocID="{AD7BFFED-0AA8-4196-83A8-E2CA6E2B544B}" presName="text_2" presStyleLbl="node1" presStyleIdx="1" presStyleCnt="5">
        <dgm:presLayoutVars>
          <dgm:bulletEnabled val="1"/>
        </dgm:presLayoutVars>
      </dgm:prSet>
      <dgm:spPr/>
    </dgm:pt>
    <dgm:pt modelId="{B31E3ED8-B765-459D-B579-2621F755CA13}" type="pres">
      <dgm:prSet presAssocID="{AD7BFFED-0AA8-4196-83A8-E2CA6E2B544B}" presName="accent_2" presStyleCnt="0"/>
      <dgm:spPr/>
    </dgm:pt>
    <dgm:pt modelId="{71202115-F275-4371-969B-AC5912254CE6}" type="pres">
      <dgm:prSet presAssocID="{AD7BFFED-0AA8-4196-83A8-E2CA6E2B544B}" presName="accentRepeatNode" presStyleLbl="solidFgAcc1" presStyleIdx="1" presStyleCnt="5"/>
      <dgm:spPr/>
    </dgm:pt>
    <dgm:pt modelId="{23802E74-929C-4946-B11F-735386D91087}" type="pres">
      <dgm:prSet presAssocID="{F71E2210-47D2-42D2-A1AE-CDB782B9D33D}" presName="text_3" presStyleLbl="node1" presStyleIdx="2" presStyleCnt="5">
        <dgm:presLayoutVars>
          <dgm:bulletEnabled val="1"/>
        </dgm:presLayoutVars>
      </dgm:prSet>
      <dgm:spPr/>
    </dgm:pt>
    <dgm:pt modelId="{A114F7BF-C5FA-4471-A08E-674E3279F673}" type="pres">
      <dgm:prSet presAssocID="{F71E2210-47D2-42D2-A1AE-CDB782B9D33D}" presName="accent_3" presStyleCnt="0"/>
      <dgm:spPr/>
    </dgm:pt>
    <dgm:pt modelId="{1E96FC8A-A8B7-4F0D-8B4C-A4588E6A69B7}" type="pres">
      <dgm:prSet presAssocID="{F71E2210-47D2-42D2-A1AE-CDB782B9D33D}" presName="accentRepeatNode" presStyleLbl="solidFgAcc1" presStyleIdx="2" presStyleCnt="5"/>
      <dgm:spPr/>
    </dgm:pt>
    <dgm:pt modelId="{9227C8FC-8167-4BA1-AA56-A524117078A3}" type="pres">
      <dgm:prSet presAssocID="{E230E0B9-B4BD-4CF0-8269-AF42CE9F06D9}" presName="text_4" presStyleLbl="node1" presStyleIdx="3" presStyleCnt="5">
        <dgm:presLayoutVars>
          <dgm:bulletEnabled val="1"/>
        </dgm:presLayoutVars>
      </dgm:prSet>
      <dgm:spPr/>
    </dgm:pt>
    <dgm:pt modelId="{9D3BE7F7-EF9D-43AB-9ADD-97491614FA78}" type="pres">
      <dgm:prSet presAssocID="{E230E0B9-B4BD-4CF0-8269-AF42CE9F06D9}" presName="accent_4" presStyleCnt="0"/>
      <dgm:spPr/>
    </dgm:pt>
    <dgm:pt modelId="{B2261823-4956-40C0-B603-479F98238739}" type="pres">
      <dgm:prSet presAssocID="{E230E0B9-B4BD-4CF0-8269-AF42CE9F06D9}" presName="accentRepeatNode" presStyleLbl="solidFgAcc1" presStyleIdx="3" presStyleCnt="5"/>
      <dgm:spPr/>
    </dgm:pt>
    <dgm:pt modelId="{0107F51E-E024-44A4-8318-60E71B351752}" type="pres">
      <dgm:prSet presAssocID="{66FB17B1-22A8-46A5-A858-FD48BC8A1289}" presName="text_5" presStyleLbl="node1" presStyleIdx="4" presStyleCnt="5">
        <dgm:presLayoutVars>
          <dgm:bulletEnabled val="1"/>
        </dgm:presLayoutVars>
      </dgm:prSet>
      <dgm:spPr/>
    </dgm:pt>
    <dgm:pt modelId="{18FAED56-D69D-4D2D-AD45-770607FB30F6}" type="pres">
      <dgm:prSet presAssocID="{66FB17B1-22A8-46A5-A858-FD48BC8A1289}" presName="accent_5" presStyleCnt="0"/>
      <dgm:spPr/>
    </dgm:pt>
    <dgm:pt modelId="{DA5192DC-1D4C-4EAE-9F91-F87DBD8919F5}" type="pres">
      <dgm:prSet presAssocID="{66FB17B1-22A8-46A5-A858-FD48BC8A1289}" presName="accentRepeatNode" presStyleLbl="solidFgAcc1" presStyleIdx="4" presStyleCnt="5"/>
      <dgm:spPr/>
    </dgm:pt>
  </dgm:ptLst>
  <dgm:cxnLst>
    <dgm:cxn modelId="{87BE900C-A2DF-403E-81B9-A8480DC66ACD}" type="presOf" srcId="{F71E2210-47D2-42D2-A1AE-CDB782B9D33D}" destId="{23802E74-929C-4946-B11F-735386D91087}" srcOrd="0" destOrd="0" presId="urn:microsoft.com/office/officeart/2008/layout/VerticalCurvedList"/>
    <dgm:cxn modelId="{A598AF14-55F3-45C1-8E3D-79293B1DF145}" srcId="{1247A754-070F-4C31-A140-59B717E4A444}" destId="{E230E0B9-B4BD-4CF0-8269-AF42CE9F06D9}" srcOrd="3" destOrd="0" parTransId="{1A635370-14C3-4C1A-9E62-806DC8C07E11}" sibTransId="{68ABC96A-EC63-4B80-9D06-5311F78845AF}"/>
    <dgm:cxn modelId="{F7B14F19-B1B9-4AEE-842B-B59F0B0A11E5}" srcId="{1247A754-070F-4C31-A140-59B717E4A444}" destId="{F71E2210-47D2-42D2-A1AE-CDB782B9D33D}" srcOrd="2" destOrd="0" parTransId="{72A13358-4D01-4FD2-A223-38D8A3CB11B7}" sibTransId="{3509D536-15B5-42B4-89DD-F67AA21E43AF}"/>
    <dgm:cxn modelId="{BDB86E3D-CBE9-43F7-B0C0-B797E1804395}" type="presOf" srcId="{394717BC-F88F-4B95-BD67-399035BA9DC1}" destId="{48E3171F-47A5-443D-A9C8-0D47C3E27463}" srcOrd="0" destOrd="0" presId="urn:microsoft.com/office/officeart/2008/layout/VerticalCurvedList"/>
    <dgm:cxn modelId="{BA601667-DB67-46EF-AED7-07D7EA8BFF51}" type="presOf" srcId="{66FB17B1-22A8-46A5-A858-FD48BC8A1289}" destId="{0107F51E-E024-44A4-8318-60E71B351752}" srcOrd="0" destOrd="0" presId="urn:microsoft.com/office/officeart/2008/layout/VerticalCurvedList"/>
    <dgm:cxn modelId="{83F10A74-2505-4BFD-8071-3AB77BD799B7}" type="presOf" srcId="{1247A754-070F-4C31-A140-59B717E4A444}" destId="{C8B05409-F333-41D1-BA25-60A364685EAC}" srcOrd="0" destOrd="0" presId="urn:microsoft.com/office/officeart/2008/layout/VerticalCurvedList"/>
    <dgm:cxn modelId="{7A270E7F-B88D-4E02-B4EF-D2BBBCD9484A}" type="presOf" srcId="{1076610C-EA7A-4084-AF3E-C6C89FDEDF1F}" destId="{CBAC2D82-B4AD-4FA9-9DE4-BA392395374B}" srcOrd="0" destOrd="0" presId="urn:microsoft.com/office/officeart/2008/layout/VerticalCurvedList"/>
    <dgm:cxn modelId="{D12B91AF-A671-4AEB-99F3-1BB2CACE0B90}" srcId="{1247A754-070F-4C31-A140-59B717E4A444}" destId="{66FB17B1-22A8-46A5-A858-FD48BC8A1289}" srcOrd="4" destOrd="0" parTransId="{799B9A2A-E353-4C4F-974B-0F63E0698B28}" sibTransId="{168D5381-76A0-47FE-AF04-EEB4D58C4C2A}"/>
    <dgm:cxn modelId="{EED732B1-D7AB-48CD-A64E-112B478CDF5F}" type="presOf" srcId="{AD7BFFED-0AA8-4196-83A8-E2CA6E2B544B}" destId="{9748C897-32C5-476A-922B-1C6A97C9DE8E}" srcOrd="0" destOrd="0" presId="urn:microsoft.com/office/officeart/2008/layout/VerticalCurvedList"/>
    <dgm:cxn modelId="{371569B2-9E29-4190-B5CD-121EEDB47D67}" type="presOf" srcId="{E230E0B9-B4BD-4CF0-8269-AF42CE9F06D9}" destId="{9227C8FC-8167-4BA1-AA56-A524117078A3}" srcOrd="0" destOrd="0" presId="urn:microsoft.com/office/officeart/2008/layout/VerticalCurvedList"/>
    <dgm:cxn modelId="{95E282BB-2F42-4A9E-830D-D5E5AA9A6B85}" srcId="{1247A754-070F-4C31-A140-59B717E4A444}" destId="{1076610C-EA7A-4084-AF3E-C6C89FDEDF1F}" srcOrd="0" destOrd="0" parTransId="{225E8211-B6CB-48C1-87B5-5B48904B62D3}" sibTransId="{394717BC-F88F-4B95-BD67-399035BA9DC1}"/>
    <dgm:cxn modelId="{5FEC4FCA-5467-4E20-99FA-06E7629E57CE}" srcId="{1247A754-070F-4C31-A140-59B717E4A444}" destId="{AD7BFFED-0AA8-4196-83A8-E2CA6E2B544B}" srcOrd="1" destOrd="0" parTransId="{53747AF9-CB7B-4CC7-BC17-78239DA9258E}" sibTransId="{B4713248-14FB-4D5B-AD45-D689964F3763}"/>
    <dgm:cxn modelId="{2AF0F036-A995-4AEA-83ED-E56FB652962A}" type="presParOf" srcId="{C8B05409-F333-41D1-BA25-60A364685EAC}" destId="{DF52F7EF-79FC-4062-807D-533C037ED8F5}" srcOrd="0" destOrd="0" presId="urn:microsoft.com/office/officeart/2008/layout/VerticalCurvedList"/>
    <dgm:cxn modelId="{9D508E34-BDD1-41E8-BAF6-2839FE274629}" type="presParOf" srcId="{DF52F7EF-79FC-4062-807D-533C037ED8F5}" destId="{9D2C4D21-0324-40A0-8CC8-9F4CCD29EBBC}" srcOrd="0" destOrd="0" presId="urn:microsoft.com/office/officeart/2008/layout/VerticalCurvedList"/>
    <dgm:cxn modelId="{285097FD-4506-4C5A-AD74-52C6196F33E2}" type="presParOf" srcId="{9D2C4D21-0324-40A0-8CC8-9F4CCD29EBBC}" destId="{3C0B3C92-4A6D-41EE-9E80-185B2F06990D}" srcOrd="0" destOrd="0" presId="urn:microsoft.com/office/officeart/2008/layout/VerticalCurvedList"/>
    <dgm:cxn modelId="{8F7D7701-CBA1-4201-BD31-D48C9A1FC0DE}" type="presParOf" srcId="{9D2C4D21-0324-40A0-8CC8-9F4CCD29EBBC}" destId="{48E3171F-47A5-443D-A9C8-0D47C3E27463}" srcOrd="1" destOrd="0" presId="urn:microsoft.com/office/officeart/2008/layout/VerticalCurvedList"/>
    <dgm:cxn modelId="{4CDFAF5F-DDEC-4276-BC95-399431AB81A5}" type="presParOf" srcId="{9D2C4D21-0324-40A0-8CC8-9F4CCD29EBBC}" destId="{8706D9BB-93A5-43BD-B3D7-056C21431B13}" srcOrd="2" destOrd="0" presId="urn:microsoft.com/office/officeart/2008/layout/VerticalCurvedList"/>
    <dgm:cxn modelId="{6EC29D90-F33D-4A74-B76F-13421CEA43CC}" type="presParOf" srcId="{9D2C4D21-0324-40A0-8CC8-9F4CCD29EBBC}" destId="{4F9275A1-D4E0-411A-B0EE-90B25F160CD8}" srcOrd="3" destOrd="0" presId="urn:microsoft.com/office/officeart/2008/layout/VerticalCurvedList"/>
    <dgm:cxn modelId="{342C7E75-709F-46D9-867C-FDC4CE716F2D}" type="presParOf" srcId="{DF52F7EF-79FC-4062-807D-533C037ED8F5}" destId="{CBAC2D82-B4AD-4FA9-9DE4-BA392395374B}" srcOrd="1" destOrd="0" presId="urn:microsoft.com/office/officeart/2008/layout/VerticalCurvedList"/>
    <dgm:cxn modelId="{9C90C7D4-FB75-434A-AC12-8054C517FD2F}" type="presParOf" srcId="{DF52F7EF-79FC-4062-807D-533C037ED8F5}" destId="{F3CA8223-3068-48CC-B785-82BC818C6EF5}" srcOrd="2" destOrd="0" presId="urn:microsoft.com/office/officeart/2008/layout/VerticalCurvedList"/>
    <dgm:cxn modelId="{C4E0F2B2-F31D-40BD-9B63-1F04349249D6}" type="presParOf" srcId="{F3CA8223-3068-48CC-B785-82BC818C6EF5}" destId="{691EFBC0-2B08-4DF4-8EE0-D93102E29C69}" srcOrd="0" destOrd="0" presId="urn:microsoft.com/office/officeart/2008/layout/VerticalCurvedList"/>
    <dgm:cxn modelId="{F25A9808-0DE5-4A44-B594-124C0E71E4F5}" type="presParOf" srcId="{DF52F7EF-79FC-4062-807D-533C037ED8F5}" destId="{9748C897-32C5-476A-922B-1C6A97C9DE8E}" srcOrd="3" destOrd="0" presId="urn:microsoft.com/office/officeart/2008/layout/VerticalCurvedList"/>
    <dgm:cxn modelId="{F6D01672-46CD-4A2F-8F3C-ABF5D0E2D954}" type="presParOf" srcId="{DF52F7EF-79FC-4062-807D-533C037ED8F5}" destId="{B31E3ED8-B765-459D-B579-2621F755CA13}" srcOrd="4" destOrd="0" presId="urn:microsoft.com/office/officeart/2008/layout/VerticalCurvedList"/>
    <dgm:cxn modelId="{5C260893-110E-4B98-8A9A-B71AD13EF686}" type="presParOf" srcId="{B31E3ED8-B765-459D-B579-2621F755CA13}" destId="{71202115-F275-4371-969B-AC5912254CE6}" srcOrd="0" destOrd="0" presId="urn:microsoft.com/office/officeart/2008/layout/VerticalCurvedList"/>
    <dgm:cxn modelId="{284DABC0-97ED-4A6E-BE2D-1AE3BC61BCC6}" type="presParOf" srcId="{DF52F7EF-79FC-4062-807D-533C037ED8F5}" destId="{23802E74-929C-4946-B11F-735386D91087}" srcOrd="5" destOrd="0" presId="urn:microsoft.com/office/officeart/2008/layout/VerticalCurvedList"/>
    <dgm:cxn modelId="{3CA64213-5A3B-44F4-98F4-552FFB7AB1CC}" type="presParOf" srcId="{DF52F7EF-79FC-4062-807D-533C037ED8F5}" destId="{A114F7BF-C5FA-4471-A08E-674E3279F673}" srcOrd="6" destOrd="0" presId="urn:microsoft.com/office/officeart/2008/layout/VerticalCurvedList"/>
    <dgm:cxn modelId="{3CF798F1-0617-412A-ACE0-610CB1C70460}" type="presParOf" srcId="{A114F7BF-C5FA-4471-A08E-674E3279F673}" destId="{1E96FC8A-A8B7-4F0D-8B4C-A4588E6A69B7}" srcOrd="0" destOrd="0" presId="urn:microsoft.com/office/officeart/2008/layout/VerticalCurvedList"/>
    <dgm:cxn modelId="{D1E16DA5-A969-49EB-B487-AFD0D8E21F2D}" type="presParOf" srcId="{DF52F7EF-79FC-4062-807D-533C037ED8F5}" destId="{9227C8FC-8167-4BA1-AA56-A524117078A3}" srcOrd="7" destOrd="0" presId="urn:microsoft.com/office/officeart/2008/layout/VerticalCurvedList"/>
    <dgm:cxn modelId="{5F719909-360E-49E5-B2A6-8F038246248D}" type="presParOf" srcId="{DF52F7EF-79FC-4062-807D-533C037ED8F5}" destId="{9D3BE7F7-EF9D-43AB-9ADD-97491614FA78}" srcOrd="8" destOrd="0" presId="urn:microsoft.com/office/officeart/2008/layout/VerticalCurvedList"/>
    <dgm:cxn modelId="{D029B50D-2E25-4849-BFFF-EA56AAC554F9}" type="presParOf" srcId="{9D3BE7F7-EF9D-43AB-9ADD-97491614FA78}" destId="{B2261823-4956-40C0-B603-479F98238739}" srcOrd="0" destOrd="0" presId="urn:microsoft.com/office/officeart/2008/layout/VerticalCurvedList"/>
    <dgm:cxn modelId="{91DE1087-15C6-4926-8DA6-BF7E19A00985}" type="presParOf" srcId="{DF52F7EF-79FC-4062-807D-533C037ED8F5}" destId="{0107F51E-E024-44A4-8318-60E71B351752}" srcOrd="9" destOrd="0" presId="urn:microsoft.com/office/officeart/2008/layout/VerticalCurvedList"/>
    <dgm:cxn modelId="{2860F42A-808B-4093-B1BF-A1553329E369}" type="presParOf" srcId="{DF52F7EF-79FC-4062-807D-533C037ED8F5}" destId="{18FAED56-D69D-4D2D-AD45-770607FB30F6}" srcOrd="10" destOrd="0" presId="urn:microsoft.com/office/officeart/2008/layout/VerticalCurvedList"/>
    <dgm:cxn modelId="{5306212E-A493-4288-B5A1-8464ECBCFD36}" type="presParOf" srcId="{18FAED56-D69D-4D2D-AD45-770607FB30F6}" destId="{DA5192DC-1D4C-4EAE-9F91-F87DBD8919F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A435E3-A04F-4C31-AE51-DF22D1BF24C0}" type="doc">
      <dgm:prSet loTypeId="urn:microsoft.com/office/officeart/2005/8/layout/vList2" loCatId="list" qsTypeId="urn:microsoft.com/office/officeart/2005/8/quickstyle/3d2" qsCatId="3D" csTypeId="urn:microsoft.com/office/officeart/2005/8/colors/colorful1" csCatId="colorful" phldr="1"/>
      <dgm:spPr/>
      <dgm:t>
        <a:bodyPr/>
        <a:lstStyle/>
        <a:p>
          <a:endParaRPr lang="es-HN"/>
        </a:p>
      </dgm:t>
    </dgm:pt>
    <dgm:pt modelId="{F1D86280-E8F1-4E10-B7DC-26BE835B46DE}">
      <dgm:prSet phldrT="[Texto]"/>
      <dgm:spPr/>
      <dgm:t>
        <a:bodyPr/>
        <a:lstStyle/>
        <a:p>
          <a:r>
            <a:rPr lang="es-HN" b="1" dirty="0"/>
            <a:t>Tamaño mínimo de la contraseña</a:t>
          </a:r>
        </a:p>
      </dgm:t>
    </dgm:pt>
    <dgm:pt modelId="{3AB835FA-8955-4077-B55A-5019A7A735B3}" type="parTrans" cxnId="{6E8139E0-8C47-498D-A216-B77064B2CC42}">
      <dgm:prSet/>
      <dgm:spPr/>
      <dgm:t>
        <a:bodyPr/>
        <a:lstStyle/>
        <a:p>
          <a:endParaRPr lang="es-HN" b="1"/>
        </a:p>
      </dgm:t>
    </dgm:pt>
    <dgm:pt modelId="{B47311BA-A00B-4046-ADF8-96D5E24DBA03}" type="sibTrans" cxnId="{6E8139E0-8C47-498D-A216-B77064B2CC42}">
      <dgm:prSet/>
      <dgm:spPr/>
      <dgm:t>
        <a:bodyPr/>
        <a:lstStyle/>
        <a:p>
          <a:endParaRPr lang="es-HN" b="1"/>
        </a:p>
      </dgm:t>
    </dgm:pt>
    <dgm:pt modelId="{F1627AC7-42DE-44C0-9038-AE011D666D1A}">
      <dgm:prSet phldrT="[Texto]"/>
      <dgm:spPr/>
      <dgm:t>
        <a:bodyPr/>
        <a:lstStyle/>
        <a:p>
          <a:r>
            <a:rPr lang="es-HN" b="1" dirty="0"/>
            <a:t>Numero mínimo de caracteres que la puedan componer </a:t>
          </a:r>
        </a:p>
      </dgm:t>
    </dgm:pt>
    <dgm:pt modelId="{09A401EA-0521-47CE-9CB4-60A56527D640}" type="parTrans" cxnId="{3A4ED970-79FF-43FC-BA9E-C3486AA03E01}">
      <dgm:prSet/>
      <dgm:spPr/>
      <dgm:t>
        <a:bodyPr/>
        <a:lstStyle/>
        <a:p>
          <a:endParaRPr lang="es-HN" b="1"/>
        </a:p>
      </dgm:t>
    </dgm:pt>
    <dgm:pt modelId="{34E5A75E-AB45-4E6B-B072-05C14928084A}" type="sibTrans" cxnId="{3A4ED970-79FF-43FC-BA9E-C3486AA03E01}">
      <dgm:prSet/>
      <dgm:spPr/>
      <dgm:t>
        <a:bodyPr/>
        <a:lstStyle/>
        <a:p>
          <a:endParaRPr lang="es-HN" b="1"/>
        </a:p>
      </dgm:t>
    </dgm:pt>
    <dgm:pt modelId="{722EB029-FE8F-454B-A60B-0B27AC4C76CD}">
      <dgm:prSet phldrT="[Texto]"/>
      <dgm:spPr/>
      <dgm:t>
        <a:bodyPr/>
        <a:lstStyle/>
        <a:p>
          <a:r>
            <a:rPr lang="es-HN" b="1" dirty="0"/>
            <a:t>Caducidad de la contraseña</a:t>
          </a:r>
        </a:p>
      </dgm:t>
    </dgm:pt>
    <dgm:pt modelId="{855B3D48-8F9D-42E9-BCEB-57A40BC56903}" type="parTrans" cxnId="{AB095E8E-2B10-4E84-B474-722585375E57}">
      <dgm:prSet/>
      <dgm:spPr/>
      <dgm:t>
        <a:bodyPr/>
        <a:lstStyle/>
        <a:p>
          <a:endParaRPr lang="es-HN" b="1"/>
        </a:p>
      </dgm:t>
    </dgm:pt>
    <dgm:pt modelId="{40538235-B91C-47F3-B375-7FF72CD6BDD3}" type="sibTrans" cxnId="{AB095E8E-2B10-4E84-B474-722585375E57}">
      <dgm:prSet/>
      <dgm:spPr/>
      <dgm:t>
        <a:bodyPr/>
        <a:lstStyle/>
        <a:p>
          <a:endParaRPr lang="es-HN" b="1"/>
        </a:p>
      </dgm:t>
    </dgm:pt>
    <dgm:pt modelId="{5BB4432D-E63B-4926-8159-2A8EE70C14C3}">
      <dgm:prSet phldrT="[Texto]"/>
      <dgm:spPr/>
      <dgm:t>
        <a:bodyPr/>
        <a:lstStyle/>
        <a:p>
          <a:r>
            <a:rPr lang="es-HN" b="1" dirty="0"/>
            <a:t>Periodo de validez para su uso en el sistema antes de que tenga que ser sustituida por otra.</a:t>
          </a:r>
        </a:p>
      </dgm:t>
    </dgm:pt>
    <dgm:pt modelId="{B33DE5A7-5791-46B7-8FF5-43F279C84514}" type="parTrans" cxnId="{649418DC-BBA1-42CA-B753-A0928456847D}">
      <dgm:prSet/>
      <dgm:spPr/>
      <dgm:t>
        <a:bodyPr/>
        <a:lstStyle/>
        <a:p>
          <a:endParaRPr lang="es-HN" b="1"/>
        </a:p>
      </dgm:t>
    </dgm:pt>
    <dgm:pt modelId="{C942BB4A-3732-4F21-8226-4BA2FE2F1B4D}" type="sibTrans" cxnId="{649418DC-BBA1-42CA-B753-A0928456847D}">
      <dgm:prSet/>
      <dgm:spPr/>
      <dgm:t>
        <a:bodyPr/>
        <a:lstStyle/>
        <a:p>
          <a:endParaRPr lang="es-HN" b="1"/>
        </a:p>
      </dgm:t>
    </dgm:pt>
    <dgm:pt modelId="{676C7CF2-80CC-43D3-BF9C-A8B3ABE53382}">
      <dgm:prSet/>
      <dgm:spPr/>
      <dgm:t>
        <a:bodyPr/>
        <a:lstStyle/>
        <a:p>
          <a:r>
            <a:rPr lang="es-ES" b="1" dirty="0"/>
            <a:t>Registro del historial de contraseñas previamente seleccionadas por un usuario para impedir que puedan volver a ser utilizadas</a:t>
          </a:r>
        </a:p>
      </dgm:t>
    </dgm:pt>
    <dgm:pt modelId="{08A90388-D99B-4DC0-BC97-AC3FA21911AA}" type="parTrans" cxnId="{39B0B8A1-500F-49F0-91E4-0D4DEA87401F}">
      <dgm:prSet/>
      <dgm:spPr/>
      <dgm:t>
        <a:bodyPr/>
        <a:lstStyle/>
        <a:p>
          <a:endParaRPr lang="es-ES" b="1"/>
        </a:p>
      </dgm:t>
    </dgm:pt>
    <dgm:pt modelId="{D451E11A-8716-4A4A-837D-6B7FFA5DC9EF}" type="sibTrans" cxnId="{39B0B8A1-500F-49F0-91E4-0D4DEA87401F}">
      <dgm:prSet/>
      <dgm:spPr/>
      <dgm:t>
        <a:bodyPr/>
        <a:lstStyle/>
        <a:p>
          <a:endParaRPr lang="es-ES" b="1"/>
        </a:p>
      </dgm:t>
    </dgm:pt>
    <dgm:pt modelId="{D34EC1EA-972E-4D90-B127-EB8035ADF57B}">
      <dgm:prSet/>
      <dgm:spPr/>
      <dgm:t>
        <a:bodyPr/>
        <a:lstStyle/>
        <a:p>
          <a:endParaRPr lang="es-ES" b="1"/>
        </a:p>
      </dgm:t>
    </dgm:pt>
    <dgm:pt modelId="{8DA76868-1797-40B9-A035-4F182A862F52}" type="parTrans" cxnId="{4B32B10F-04E3-4965-8BAB-31C52AF699BE}">
      <dgm:prSet/>
      <dgm:spPr/>
      <dgm:t>
        <a:bodyPr/>
        <a:lstStyle/>
        <a:p>
          <a:endParaRPr lang="es-ES" b="1"/>
        </a:p>
      </dgm:t>
    </dgm:pt>
    <dgm:pt modelId="{D61C02B5-0377-4A37-A87B-A20985DEC5D7}" type="sibTrans" cxnId="{4B32B10F-04E3-4965-8BAB-31C52AF699BE}">
      <dgm:prSet/>
      <dgm:spPr/>
      <dgm:t>
        <a:bodyPr/>
        <a:lstStyle/>
        <a:p>
          <a:endParaRPr lang="es-ES" b="1"/>
        </a:p>
      </dgm:t>
    </dgm:pt>
    <dgm:pt modelId="{8C473FA0-4DCA-4647-8AEC-FA8F8F7E2934}">
      <dgm:prSet/>
      <dgm:spPr/>
      <dgm:t>
        <a:bodyPr/>
        <a:lstStyle/>
        <a:p>
          <a:r>
            <a:rPr lang="es-ES" b="1" dirty="0"/>
            <a:t>Control de la adecuada composición de una contraseña , a fin de conseguir que esta sea difícil de adivinar</a:t>
          </a:r>
        </a:p>
      </dgm:t>
    </dgm:pt>
    <dgm:pt modelId="{7BD98AC4-202B-456F-88F6-96EF1C59EECB}" type="parTrans" cxnId="{67447385-1AEB-4A1C-B32E-72DA5B378960}">
      <dgm:prSet/>
      <dgm:spPr/>
      <dgm:t>
        <a:bodyPr/>
        <a:lstStyle/>
        <a:p>
          <a:endParaRPr lang="es-ES" b="1"/>
        </a:p>
      </dgm:t>
    </dgm:pt>
    <dgm:pt modelId="{090B2A5C-03FF-4068-BB45-B718D4E46467}" type="sibTrans" cxnId="{67447385-1AEB-4A1C-B32E-72DA5B378960}">
      <dgm:prSet/>
      <dgm:spPr/>
      <dgm:t>
        <a:bodyPr/>
        <a:lstStyle/>
        <a:p>
          <a:endParaRPr lang="es-ES" b="1"/>
        </a:p>
      </dgm:t>
    </dgm:pt>
    <dgm:pt modelId="{A50E1D51-5F56-46D2-9C85-D94B1B9C8D5C}">
      <dgm:prSet/>
      <dgm:spPr/>
      <dgm:t>
        <a:bodyPr/>
        <a:lstStyle/>
        <a:p>
          <a:r>
            <a:rPr lang="es-ES" b="1" dirty="0"/>
            <a:t>La contraseña debería estar formada por una combinación de todo tipo de caracteres alfanuméricos , evitando la repetición de secuencias de caracteres.</a:t>
          </a:r>
        </a:p>
      </dgm:t>
    </dgm:pt>
    <dgm:pt modelId="{7BA527C6-B88C-4749-9161-E99953448090}" type="parTrans" cxnId="{3B554B22-DB67-4AD5-BFE2-D63EC8EBA9EE}">
      <dgm:prSet/>
      <dgm:spPr/>
      <dgm:t>
        <a:bodyPr/>
        <a:lstStyle/>
        <a:p>
          <a:endParaRPr lang="es-ES" b="1"/>
        </a:p>
      </dgm:t>
    </dgm:pt>
    <dgm:pt modelId="{95A3C754-B4EA-4E0B-B0B1-2FBCB3654FDB}" type="sibTrans" cxnId="{3B554B22-DB67-4AD5-BFE2-D63EC8EBA9EE}">
      <dgm:prSet/>
      <dgm:spPr/>
      <dgm:t>
        <a:bodyPr/>
        <a:lstStyle/>
        <a:p>
          <a:endParaRPr lang="es-ES" b="1"/>
        </a:p>
      </dgm:t>
    </dgm:pt>
    <dgm:pt modelId="{179A65BF-C133-4401-B14A-5C607E7EE68D}" type="pres">
      <dgm:prSet presAssocID="{F3A435E3-A04F-4C31-AE51-DF22D1BF24C0}" presName="linear" presStyleCnt="0">
        <dgm:presLayoutVars>
          <dgm:animLvl val="lvl"/>
          <dgm:resizeHandles val="exact"/>
        </dgm:presLayoutVars>
      </dgm:prSet>
      <dgm:spPr/>
    </dgm:pt>
    <dgm:pt modelId="{27D09D95-1D0C-4306-B88E-E6F310F89621}" type="pres">
      <dgm:prSet presAssocID="{F1D86280-E8F1-4E10-B7DC-26BE835B46DE}" presName="parentText" presStyleLbl="node1" presStyleIdx="0" presStyleCnt="4">
        <dgm:presLayoutVars>
          <dgm:chMax val="0"/>
          <dgm:bulletEnabled val="1"/>
        </dgm:presLayoutVars>
      </dgm:prSet>
      <dgm:spPr/>
    </dgm:pt>
    <dgm:pt modelId="{B8695778-84A9-4623-A23B-6EC218CB9D90}" type="pres">
      <dgm:prSet presAssocID="{F1D86280-E8F1-4E10-B7DC-26BE835B46DE}" presName="childText" presStyleLbl="revTx" presStyleIdx="0" presStyleCnt="4">
        <dgm:presLayoutVars>
          <dgm:bulletEnabled val="1"/>
        </dgm:presLayoutVars>
      </dgm:prSet>
      <dgm:spPr/>
    </dgm:pt>
    <dgm:pt modelId="{F7D1EE2E-E841-4326-8A65-CAFED8A946E7}" type="pres">
      <dgm:prSet presAssocID="{722EB029-FE8F-454B-A60B-0B27AC4C76CD}" presName="parentText" presStyleLbl="node1" presStyleIdx="1" presStyleCnt="4">
        <dgm:presLayoutVars>
          <dgm:chMax val="0"/>
          <dgm:bulletEnabled val="1"/>
        </dgm:presLayoutVars>
      </dgm:prSet>
      <dgm:spPr/>
    </dgm:pt>
    <dgm:pt modelId="{B5B2CD4A-44FB-4845-A7B5-D8FFDFA19174}" type="pres">
      <dgm:prSet presAssocID="{722EB029-FE8F-454B-A60B-0B27AC4C76CD}" presName="childText" presStyleLbl="revTx" presStyleIdx="1" presStyleCnt="4">
        <dgm:presLayoutVars>
          <dgm:bulletEnabled val="1"/>
        </dgm:presLayoutVars>
      </dgm:prSet>
      <dgm:spPr/>
    </dgm:pt>
    <dgm:pt modelId="{BBE21963-E567-4F86-A174-5E1932ABDB66}" type="pres">
      <dgm:prSet presAssocID="{676C7CF2-80CC-43D3-BF9C-A8B3ABE53382}" presName="parentText" presStyleLbl="node1" presStyleIdx="2" presStyleCnt="4">
        <dgm:presLayoutVars>
          <dgm:chMax val="0"/>
          <dgm:bulletEnabled val="1"/>
        </dgm:presLayoutVars>
      </dgm:prSet>
      <dgm:spPr/>
    </dgm:pt>
    <dgm:pt modelId="{E0DD55C0-FE63-4F1D-8F7E-72374CB6E945}" type="pres">
      <dgm:prSet presAssocID="{676C7CF2-80CC-43D3-BF9C-A8B3ABE53382}" presName="childText" presStyleLbl="revTx" presStyleIdx="2" presStyleCnt="4">
        <dgm:presLayoutVars>
          <dgm:bulletEnabled val="1"/>
        </dgm:presLayoutVars>
      </dgm:prSet>
      <dgm:spPr/>
    </dgm:pt>
    <dgm:pt modelId="{510C276C-1135-4D52-BA0E-95B05294615B}" type="pres">
      <dgm:prSet presAssocID="{8C473FA0-4DCA-4647-8AEC-FA8F8F7E2934}" presName="parentText" presStyleLbl="node1" presStyleIdx="3" presStyleCnt="4">
        <dgm:presLayoutVars>
          <dgm:chMax val="0"/>
          <dgm:bulletEnabled val="1"/>
        </dgm:presLayoutVars>
      </dgm:prSet>
      <dgm:spPr/>
    </dgm:pt>
    <dgm:pt modelId="{4C36C4DA-773A-4DDE-AE49-B62085785D1E}" type="pres">
      <dgm:prSet presAssocID="{8C473FA0-4DCA-4647-8AEC-FA8F8F7E2934}" presName="childText" presStyleLbl="revTx" presStyleIdx="3" presStyleCnt="4">
        <dgm:presLayoutVars>
          <dgm:bulletEnabled val="1"/>
        </dgm:presLayoutVars>
      </dgm:prSet>
      <dgm:spPr/>
    </dgm:pt>
  </dgm:ptLst>
  <dgm:cxnLst>
    <dgm:cxn modelId="{4B32B10F-04E3-4965-8BAB-31C52AF699BE}" srcId="{676C7CF2-80CC-43D3-BF9C-A8B3ABE53382}" destId="{D34EC1EA-972E-4D90-B127-EB8035ADF57B}" srcOrd="0" destOrd="0" parTransId="{8DA76868-1797-40B9-A035-4F182A862F52}" sibTransId="{D61C02B5-0377-4A37-A87B-A20985DEC5D7}"/>
    <dgm:cxn modelId="{EA3E4F21-6D22-4868-A254-25E214300663}" type="presOf" srcId="{F3A435E3-A04F-4C31-AE51-DF22D1BF24C0}" destId="{179A65BF-C133-4401-B14A-5C607E7EE68D}" srcOrd="0" destOrd="0" presId="urn:microsoft.com/office/officeart/2005/8/layout/vList2"/>
    <dgm:cxn modelId="{3B554B22-DB67-4AD5-BFE2-D63EC8EBA9EE}" srcId="{8C473FA0-4DCA-4647-8AEC-FA8F8F7E2934}" destId="{A50E1D51-5F56-46D2-9C85-D94B1B9C8D5C}" srcOrd="0" destOrd="0" parTransId="{7BA527C6-B88C-4749-9161-E99953448090}" sibTransId="{95A3C754-B4EA-4E0B-B0B1-2FBCB3654FDB}"/>
    <dgm:cxn modelId="{BA7F132F-AE9A-4417-8C13-1AFAB725F583}" type="presOf" srcId="{5BB4432D-E63B-4926-8159-2A8EE70C14C3}" destId="{B5B2CD4A-44FB-4845-A7B5-D8FFDFA19174}" srcOrd="0" destOrd="0" presId="urn:microsoft.com/office/officeart/2005/8/layout/vList2"/>
    <dgm:cxn modelId="{30656F3A-0824-424E-A95B-D2E897003303}" type="presOf" srcId="{D34EC1EA-972E-4D90-B127-EB8035ADF57B}" destId="{E0DD55C0-FE63-4F1D-8F7E-72374CB6E945}" srcOrd="0" destOrd="0" presId="urn:microsoft.com/office/officeart/2005/8/layout/vList2"/>
    <dgm:cxn modelId="{974EE33B-F4DE-4DA2-B7F4-6C7468F17A2A}" type="presOf" srcId="{F1627AC7-42DE-44C0-9038-AE011D666D1A}" destId="{B8695778-84A9-4623-A23B-6EC218CB9D90}" srcOrd="0" destOrd="0" presId="urn:microsoft.com/office/officeart/2005/8/layout/vList2"/>
    <dgm:cxn modelId="{F5B7D53F-B7C0-46CA-937F-86E19278BB3F}" type="presOf" srcId="{8C473FA0-4DCA-4647-8AEC-FA8F8F7E2934}" destId="{510C276C-1135-4D52-BA0E-95B05294615B}" srcOrd="0" destOrd="0" presId="urn:microsoft.com/office/officeart/2005/8/layout/vList2"/>
    <dgm:cxn modelId="{3A4ED970-79FF-43FC-BA9E-C3486AA03E01}" srcId="{F1D86280-E8F1-4E10-B7DC-26BE835B46DE}" destId="{F1627AC7-42DE-44C0-9038-AE011D666D1A}" srcOrd="0" destOrd="0" parTransId="{09A401EA-0521-47CE-9CB4-60A56527D640}" sibTransId="{34E5A75E-AB45-4E6B-B072-05C14928084A}"/>
    <dgm:cxn modelId="{35B0C984-9CA7-43C6-9C10-17970B901CDF}" type="presOf" srcId="{676C7CF2-80CC-43D3-BF9C-A8B3ABE53382}" destId="{BBE21963-E567-4F86-A174-5E1932ABDB66}" srcOrd="0" destOrd="0" presId="urn:microsoft.com/office/officeart/2005/8/layout/vList2"/>
    <dgm:cxn modelId="{67447385-1AEB-4A1C-B32E-72DA5B378960}" srcId="{F3A435E3-A04F-4C31-AE51-DF22D1BF24C0}" destId="{8C473FA0-4DCA-4647-8AEC-FA8F8F7E2934}" srcOrd="3" destOrd="0" parTransId="{7BD98AC4-202B-456F-88F6-96EF1C59EECB}" sibTransId="{090B2A5C-03FF-4068-BB45-B718D4E46467}"/>
    <dgm:cxn modelId="{AB095E8E-2B10-4E84-B474-722585375E57}" srcId="{F3A435E3-A04F-4C31-AE51-DF22D1BF24C0}" destId="{722EB029-FE8F-454B-A60B-0B27AC4C76CD}" srcOrd="1" destOrd="0" parTransId="{855B3D48-8F9D-42E9-BCEB-57A40BC56903}" sibTransId="{40538235-B91C-47F3-B375-7FF72CD6BDD3}"/>
    <dgm:cxn modelId="{39B0B8A1-500F-49F0-91E4-0D4DEA87401F}" srcId="{F3A435E3-A04F-4C31-AE51-DF22D1BF24C0}" destId="{676C7CF2-80CC-43D3-BF9C-A8B3ABE53382}" srcOrd="2" destOrd="0" parTransId="{08A90388-D99B-4DC0-BC97-AC3FA21911AA}" sibTransId="{D451E11A-8716-4A4A-837D-6B7FFA5DC9EF}"/>
    <dgm:cxn modelId="{BE6D06B0-2DFC-4801-BFE1-D2BD0E502B9C}" type="presOf" srcId="{722EB029-FE8F-454B-A60B-0B27AC4C76CD}" destId="{F7D1EE2E-E841-4326-8A65-CAFED8A946E7}" srcOrd="0" destOrd="0" presId="urn:microsoft.com/office/officeart/2005/8/layout/vList2"/>
    <dgm:cxn modelId="{3113A5B8-CD4B-4F6E-8881-DCB864388E7D}" type="presOf" srcId="{A50E1D51-5F56-46D2-9C85-D94B1B9C8D5C}" destId="{4C36C4DA-773A-4DDE-AE49-B62085785D1E}" srcOrd="0" destOrd="0" presId="urn:microsoft.com/office/officeart/2005/8/layout/vList2"/>
    <dgm:cxn modelId="{2C8197C7-224B-422A-A591-912935DC7530}" type="presOf" srcId="{F1D86280-E8F1-4E10-B7DC-26BE835B46DE}" destId="{27D09D95-1D0C-4306-B88E-E6F310F89621}" srcOrd="0" destOrd="0" presId="urn:microsoft.com/office/officeart/2005/8/layout/vList2"/>
    <dgm:cxn modelId="{649418DC-BBA1-42CA-B753-A0928456847D}" srcId="{722EB029-FE8F-454B-A60B-0B27AC4C76CD}" destId="{5BB4432D-E63B-4926-8159-2A8EE70C14C3}" srcOrd="0" destOrd="0" parTransId="{B33DE5A7-5791-46B7-8FF5-43F279C84514}" sibTransId="{C942BB4A-3732-4F21-8226-4BA2FE2F1B4D}"/>
    <dgm:cxn modelId="{6E8139E0-8C47-498D-A216-B77064B2CC42}" srcId="{F3A435E3-A04F-4C31-AE51-DF22D1BF24C0}" destId="{F1D86280-E8F1-4E10-B7DC-26BE835B46DE}" srcOrd="0" destOrd="0" parTransId="{3AB835FA-8955-4077-B55A-5019A7A735B3}" sibTransId="{B47311BA-A00B-4046-ADF8-96D5E24DBA03}"/>
    <dgm:cxn modelId="{E9BBF094-464F-4C1B-97B8-B08654AD6FF3}" type="presParOf" srcId="{179A65BF-C133-4401-B14A-5C607E7EE68D}" destId="{27D09D95-1D0C-4306-B88E-E6F310F89621}" srcOrd="0" destOrd="0" presId="urn:microsoft.com/office/officeart/2005/8/layout/vList2"/>
    <dgm:cxn modelId="{61057021-B7EF-47BA-A157-788B9D4FC00D}" type="presParOf" srcId="{179A65BF-C133-4401-B14A-5C607E7EE68D}" destId="{B8695778-84A9-4623-A23B-6EC218CB9D90}" srcOrd="1" destOrd="0" presId="urn:microsoft.com/office/officeart/2005/8/layout/vList2"/>
    <dgm:cxn modelId="{8C374FA2-7E9E-49D4-B44F-4A49D83C5110}" type="presParOf" srcId="{179A65BF-C133-4401-B14A-5C607E7EE68D}" destId="{F7D1EE2E-E841-4326-8A65-CAFED8A946E7}" srcOrd="2" destOrd="0" presId="urn:microsoft.com/office/officeart/2005/8/layout/vList2"/>
    <dgm:cxn modelId="{999E4251-2DA0-47C7-B068-F0FB3BF959C5}" type="presParOf" srcId="{179A65BF-C133-4401-B14A-5C607E7EE68D}" destId="{B5B2CD4A-44FB-4845-A7B5-D8FFDFA19174}" srcOrd="3" destOrd="0" presId="urn:microsoft.com/office/officeart/2005/8/layout/vList2"/>
    <dgm:cxn modelId="{BA3C9CFB-FEBC-4B8B-96D7-D262F02B3DD5}" type="presParOf" srcId="{179A65BF-C133-4401-B14A-5C607E7EE68D}" destId="{BBE21963-E567-4F86-A174-5E1932ABDB66}" srcOrd="4" destOrd="0" presId="urn:microsoft.com/office/officeart/2005/8/layout/vList2"/>
    <dgm:cxn modelId="{25AD23C9-BD7A-4891-BE19-3D09CE5012B6}" type="presParOf" srcId="{179A65BF-C133-4401-B14A-5C607E7EE68D}" destId="{E0DD55C0-FE63-4F1D-8F7E-72374CB6E945}" srcOrd="5" destOrd="0" presId="urn:microsoft.com/office/officeart/2005/8/layout/vList2"/>
    <dgm:cxn modelId="{D1DA444B-ED05-4216-8AAC-253BBE9AA8A9}" type="presParOf" srcId="{179A65BF-C133-4401-B14A-5C607E7EE68D}" destId="{510C276C-1135-4D52-BA0E-95B05294615B}" srcOrd="6" destOrd="0" presId="urn:microsoft.com/office/officeart/2005/8/layout/vList2"/>
    <dgm:cxn modelId="{C5274BF4-7033-4600-A28C-B6A4BB7AABD2}" type="presParOf" srcId="{179A65BF-C133-4401-B14A-5C607E7EE68D}" destId="{4C36C4DA-773A-4DDE-AE49-B62085785D1E}"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927238A-A1B1-4EB7-AC80-602682C82DE5}" type="doc">
      <dgm:prSet loTypeId="urn:microsoft.com/office/officeart/2008/layout/VerticalCurvedList" loCatId="list" qsTypeId="urn:microsoft.com/office/officeart/2005/8/quickstyle/3d3" qsCatId="3D" csTypeId="urn:microsoft.com/office/officeart/2005/8/colors/colorful1" csCatId="colorful" phldr="1"/>
      <dgm:spPr/>
      <dgm:t>
        <a:bodyPr/>
        <a:lstStyle/>
        <a:p>
          <a:endParaRPr lang="es-ES"/>
        </a:p>
      </dgm:t>
    </dgm:pt>
    <dgm:pt modelId="{E98B9EB6-1F88-435A-9AE4-5F6AF34DD1D3}">
      <dgm:prSet phldrT="[Texto]" custT="1"/>
      <dgm:spPr/>
      <dgm:t>
        <a:bodyPr/>
        <a:lstStyle/>
        <a:p>
          <a:r>
            <a:rPr lang="es-ES" sz="1800" b="1" dirty="0"/>
            <a:t>Al iniciar una sesión por primera vez en el sistema, se debería obligar al usuario a cambiar la contraseña previamente asignada a su cuenta</a:t>
          </a:r>
        </a:p>
      </dgm:t>
    </dgm:pt>
    <dgm:pt modelId="{31ABBFF3-7531-4E94-B56F-25A0A88AA678}" type="parTrans" cxnId="{058A7072-85CA-4F0F-8FAE-08D07A43284C}">
      <dgm:prSet/>
      <dgm:spPr/>
      <dgm:t>
        <a:bodyPr/>
        <a:lstStyle/>
        <a:p>
          <a:endParaRPr lang="es-ES" sz="2000" b="1"/>
        </a:p>
      </dgm:t>
    </dgm:pt>
    <dgm:pt modelId="{ADC49CD2-7A89-4C7F-BF4E-95915B83427F}" type="sibTrans" cxnId="{058A7072-85CA-4F0F-8FAE-08D07A43284C}">
      <dgm:prSet/>
      <dgm:spPr/>
      <dgm:t>
        <a:bodyPr/>
        <a:lstStyle/>
        <a:p>
          <a:endParaRPr lang="es-ES" sz="2000" b="1"/>
        </a:p>
      </dgm:t>
    </dgm:pt>
    <dgm:pt modelId="{29CCA104-31F1-4AC8-A51D-A5843F8AD1C3}">
      <dgm:prSet phldrT="[Texto]" custT="1"/>
      <dgm:spPr/>
      <dgm:t>
        <a:bodyPr/>
        <a:lstStyle/>
        <a:p>
          <a:r>
            <a:rPr lang="es-ES" sz="1800" b="1" dirty="0"/>
            <a:t>La contraseña no debería ser anotada en un papel o agenda, ni guardada en un archivo o documento sin cifrar</a:t>
          </a:r>
        </a:p>
      </dgm:t>
    </dgm:pt>
    <dgm:pt modelId="{6948088B-C668-4341-98DB-B8F0BFFE9FEB}" type="parTrans" cxnId="{70870EDC-127C-4C60-8440-61F328923BD4}">
      <dgm:prSet/>
      <dgm:spPr/>
      <dgm:t>
        <a:bodyPr/>
        <a:lstStyle/>
        <a:p>
          <a:endParaRPr lang="es-ES" sz="2000" b="1"/>
        </a:p>
      </dgm:t>
    </dgm:pt>
    <dgm:pt modelId="{3FEF90B9-FCDE-4A4C-9BA3-A4112D255A86}" type="sibTrans" cxnId="{70870EDC-127C-4C60-8440-61F328923BD4}">
      <dgm:prSet/>
      <dgm:spPr/>
      <dgm:t>
        <a:bodyPr/>
        <a:lstStyle/>
        <a:p>
          <a:endParaRPr lang="es-ES" sz="2000" b="1"/>
        </a:p>
      </dgm:t>
    </dgm:pt>
    <dgm:pt modelId="{0A4DE99D-722F-4D74-8791-7ACF05B1B710}">
      <dgm:prSet phldrT="[Texto]" custT="1"/>
      <dgm:spPr/>
      <dgm:t>
        <a:bodyPr/>
        <a:lstStyle/>
        <a:p>
          <a:r>
            <a:rPr lang="es-ES" sz="1800" b="1" dirty="0"/>
            <a:t>La contraseña solo debería ser conocida por el propio usuario</a:t>
          </a:r>
        </a:p>
      </dgm:t>
    </dgm:pt>
    <dgm:pt modelId="{558B7C51-2BB6-48D7-84B7-5497522C5DFE}" type="parTrans" cxnId="{98A5E99B-C6D8-47D1-AFE8-B80F6A01EF48}">
      <dgm:prSet/>
      <dgm:spPr/>
      <dgm:t>
        <a:bodyPr/>
        <a:lstStyle/>
        <a:p>
          <a:endParaRPr lang="es-ES" sz="2000" b="1"/>
        </a:p>
      </dgm:t>
    </dgm:pt>
    <dgm:pt modelId="{A9AF8635-5A9D-428A-AE0C-071BB34CEB5B}" type="sibTrans" cxnId="{98A5E99B-C6D8-47D1-AFE8-B80F6A01EF48}">
      <dgm:prSet/>
      <dgm:spPr/>
      <dgm:t>
        <a:bodyPr/>
        <a:lstStyle/>
        <a:p>
          <a:endParaRPr lang="es-ES" sz="2000" b="1"/>
        </a:p>
      </dgm:t>
    </dgm:pt>
    <dgm:pt modelId="{A7375181-F883-48FD-A303-EED0519F0474}">
      <dgm:prSet custT="1"/>
      <dgm:spPr/>
      <dgm:t>
        <a:bodyPr/>
        <a:lstStyle/>
        <a:p>
          <a:r>
            <a:rPr lang="es-ES" sz="1800" b="1" dirty="0"/>
            <a:t>La contraseña  nunca debería ser revelada a terceros, salvo en circunstancias excepcionales</a:t>
          </a:r>
        </a:p>
      </dgm:t>
    </dgm:pt>
    <dgm:pt modelId="{A1AEC67D-2E6B-4559-B574-D783AB873313}" type="parTrans" cxnId="{4D86F278-A5EE-4AC2-98B8-753143B75FCF}">
      <dgm:prSet/>
      <dgm:spPr/>
      <dgm:t>
        <a:bodyPr/>
        <a:lstStyle/>
        <a:p>
          <a:endParaRPr lang="es-ES" sz="2000" b="1"/>
        </a:p>
      </dgm:t>
    </dgm:pt>
    <dgm:pt modelId="{29AAEBAB-22AE-4C23-B5A0-448FBDD64DFE}" type="sibTrans" cxnId="{4D86F278-A5EE-4AC2-98B8-753143B75FCF}">
      <dgm:prSet/>
      <dgm:spPr/>
      <dgm:t>
        <a:bodyPr/>
        <a:lstStyle/>
        <a:p>
          <a:endParaRPr lang="es-ES" sz="2000" b="1"/>
        </a:p>
      </dgm:t>
    </dgm:pt>
    <dgm:pt modelId="{0262F9C4-4ACA-4EC2-ACAD-1B1B5A226CD2}">
      <dgm:prSet custT="1"/>
      <dgm:spPr/>
      <dgm:t>
        <a:bodyPr/>
        <a:lstStyle/>
        <a:p>
          <a:r>
            <a:rPr lang="es-ES" sz="1800" b="1" dirty="0"/>
            <a:t>Si la contraseña ha tenido que ser revelada  a terceros , el propietario debería  ser cambiada  de forma inmediata  por el usuario</a:t>
          </a:r>
        </a:p>
      </dgm:t>
    </dgm:pt>
    <dgm:pt modelId="{9BB7AC7F-CE42-464C-A244-DFDB3A862383}" type="parTrans" cxnId="{5071E8E8-AE5F-4FC2-9AF3-01F9BD7C227F}">
      <dgm:prSet/>
      <dgm:spPr/>
      <dgm:t>
        <a:bodyPr/>
        <a:lstStyle/>
        <a:p>
          <a:endParaRPr lang="es-ES" sz="2000" b="1"/>
        </a:p>
      </dgm:t>
    </dgm:pt>
    <dgm:pt modelId="{DE38D2B4-BCC6-4C5C-98F7-4B1FC7A28AA6}" type="sibTrans" cxnId="{5071E8E8-AE5F-4FC2-9AF3-01F9BD7C227F}">
      <dgm:prSet/>
      <dgm:spPr/>
      <dgm:t>
        <a:bodyPr/>
        <a:lstStyle/>
        <a:p>
          <a:endParaRPr lang="es-ES" sz="2000" b="1"/>
        </a:p>
      </dgm:t>
    </dgm:pt>
    <dgm:pt modelId="{7660BC7A-A244-4609-91FA-712C4C1943B6}">
      <dgm:prSet custT="1"/>
      <dgm:spPr/>
      <dgm:t>
        <a:bodyPr/>
        <a:lstStyle/>
        <a:p>
          <a:r>
            <a:rPr lang="es-ES" sz="1800" b="1" dirty="0"/>
            <a:t>Ante la menor sospecha de que la contraseña pudiera haber sido comprometida , esta debería ser  cambiada  de forma inmediata por el usuario </a:t>
          </a:r>
        </a:p>
      </dgm:t>
    </dgm:pt>
    <dgm:pt modelId="{6AAA5BB9-C7FF-4DE2-9C64-022BD2028850}" type="parTrans" cxnId="{41A81323-E197-4390-8FEB-868D2374B972}">
      <dgm:prSet/>
      <dgm:spPr/>
      <dgm:t>
        <a:bodyPr/>
        <a:lstStyle/>
        <a:p>
          <a:endParaRPr lang="es-ES" sz="2000" b="1"/>
        </a:p>
      </dgm:t>
    </dgm:pt>
    <dgm:pt modelId="{8B8D5609-5366-4052-86C6-DB9D5618E350}" type="sibTrans" cxnId="{41A81323-E197-4390-8FEB-868D2374B972}">
      <dgm:prSet/>
      <dgm:spPr/>
      <dgm:t>
        <a:bodyPr/>
        <a:lstStyle/>
        <a:p>
          <a:endParaRPr lang="es-ES" sz="2000" b="1"/>
        </a:p>
      </dgm:t>
    </dgm:pt>
    <dgm:pt modelId="{44B7C9B0-CE83-41ED-9C05-9FAFB02CCC9A}">
      <dgm:prSet/>
      <dgm:spPr/>
      <dgm:t>
        <a:bodyPr/>
        <a:lstStyle/>
        <a:p>
          <a:r>
            <a:rPr lang="es-ES" dirty="0"/>
            <a:t>El usuario no debería emplear la misma contraseña o una muy similar en el acceso a distintos sistemas.</a:t>
          </a:r>
        </a:p>
      </dgm:t>
    </dgm:pt>
    <dgm:pt modelId="{15130DAD-4135-423B-996F-6399C71E1757}" type="parTrans" cxnId="{4CE782E0-1943-4460-BFFD-8DD190FDD382}">
      <dgm:prSet/>
      <dgm:spPr/>
    </dgm:pt>
    <dgm:pt modelId="{6E0ED98B-3D63-40E6-AABE-7A8C58A670A9}" type="sibTrans" cxnId="{4CE782E0-1943-4460-BFFD-8DD190FDD382}">
      <dgm:prSet/>
      <dgm:spPr/>
    </dgm:pt>
    <dgm:pt modelId="{C7A6E490-CBF3-4E30-B5CD-95AA865B3F29}" type="pres">
      <dgm:prSet presAssocID="{D927238A-A1B1-4EB7-AC80-602682C82DE5}" presName="Name0" presStyleCnt="0">
        <dgm:presLayoutVars>
          <dgm:chMax val="7"/>
          <dgm:chPref val="7"/>
          <dgm:dir/>
        </dgm:presLayoutVars>
      </dgm:prSet>
      <dgm:spPr/>
    </dgm:pt>
    <dgm:pt modelId="{D27A14BA-817B-4749-936A-ACC46C54598B}" type="pres">
      <dgm:prSet presAssocID="{D927238A-A1B1-4EB7-AC80-602682C82DE5}" presName="Name1" presStyleCnt="0"/>
      <dgm:spPr/>
    </dgm:pt>
    <dgm:pt modelId="{37C03D92-9A5F-4AEE-9E4A-76A944676320}" type="pres">
      <dgm:prSet presAssocID="{D927238A-A1B1-4EB7-AC80-602682C82DE5}" presName="cycle" presStyleCnt="0"/>
      <dgm:spPr/>
    </dgm:pt>
    <dgm:pt modelId="{1C8CC631-CFFC-4013-9C07-60899C7285B7}" type="pres">
      <dgm:prSet presAssocID="{D927238A-A1B1-4EB7-AC80-602682C82DE5}" presName="srcNode" presStyleLbl="node1" presStyleIdx="0" presStyleCnt="7"/>
      <dgm:spPr/>
    </dgm:pt>
    <dgm:pt modelId="{A5D3A3D9-66E7-41BB-AE30-DE2B9EEA19A5}" type="pres">
      <dgm:prSet presAssocID="{D927238A-A1B1-4EB7-AC80-602682C82DE5}" presName="conn" presStyleLbl="parChTrans1D2" presStyleIdx="0" presStyleCnt="1"/>
      <dgm:spPr/>
    </dgm:pt>
    <dgm:pt modelId="{C7FB3343-0884-4045-BB1C-13570A04724D}" type="pres">
      <dgm:prSet presAssocID="{D927238A-A1B1-4EB7-AC80-602682C82DE5}" presName="extraNode" presStyleLbl="node1" presStyleIdx="0" presStyleCnt="7"/>
      <dgm:spPr/>
    </dgm:pt>
    <dgm:pt modelId="{4E93EA59-DF09-4CF0-8963-DB14131EA462}" type="pres">
      <dgm:prSet presAssocID="{D927238A-A1B1-4EB7-AC80-602682C82DE5}" presName="dstNode" presStyleLbl="node1" presStyleIdx="0" presStyleCnt="7"/>
      <dgm:spPr/>
    </dgm:pt>
    <dgm:pt modelId="{2344A138-65F8-47B2-B807-8918B3A75964}" type="pres">
      <dgm:prSet presAssocID="{E98B9EB6-1F88-435A-9AE4-5F6AF34DD1D3}" presName="text_1" presStyleLbl="node1" presStyleIdx="0" presStyleCnt="7">
        <dgm:presLayoutVars>
          <dgm:bulletEnabled val="1"/>
        </dgm:presLayoutVars>
      </dgm:prSet>
      <dgm:spPr/>
    </dgm:pt>
    <dgm:pt modelId="{45E310A4-C40C-419C-818D-B1FD4BC6F325}" type="pres">
      <dgm:prSet presAssocID="{E98B9EB6-1F88-435A-9AE4-5F6AF34DD1D3}" presName="accent_1" presStyleCnt="0"/>
      <dgm:spPr/>
    </dgm:pt>
    <dgm:pt modelId="{F55E54FE-4E9B-47A9-959F-B8A9CDB9CF7E}" type="pres">
      <dgm:prSet presAssocID="{E98B9EB6-1F88-435A-9AE4-5F6AF34DD1D3}" presName="accentRepeatNode" presStyleLbl="solidFgAcc1" presStyleIdx="0" presStyleCnt="7"/>
      <dgm:spPr/>
    </dgm:pt>
    <dgm:pt modelId="{01E00C2B-940F-40DC-B15D-5C5529ED8977}" type="pres">
      <dgm:prSet presAssocID="{29CCA104-31F1-4AC8-A51D-A5843F8AD1C3}" presName="text_2" presStyleLbl="node1" presStyleIdx="1" presStyleCnt="7">
        <dgm:presLayoutVars>
          <dgm:bulletEnabled val="1"/>
        </dgm:presLayoutVars>
      </dgm:prSet>
      <dgm:spPr/>
    </dgm:pt>
    <dgm:pt modelId="{33545F8A-6C81-45B7-B28D-2A1855EA4BDE}" type="pres">
      <dgm:prSet presAssocID="{29CCA104-31F1-4AC8-A51D-A5843F8AD1C3}" presName="accent_2" presStyleCnt="0"/>
      <dgm:spPr/>
    </dgm:pt>
    <dgm:pt modelId="{76398FDE-6630-4AF2-9EDA-371FA4543D72}" type="pres">
      <dgm:prSet presAssocID="{29CCA104-31F1-4AC8-A51D-A5843F8AD1C3}" presName="accentRepeatNode" presStyleLbl="solidFgAcc1" presStyleIdx="1" presStyleCnt="7"/>
      <dgm:spPr/>
    </dgm:pt>
    <dgm:pt modelId="{CDAE350D-DCF9-49B4-BB48-FC0D93C73D78}" type="pres">
      <dgm:prSet presAssocID="{0A4DE99D-722F-4D74-8791-7ACF05B1B710}" presName="text_3" presStyleLbl="node1" presStyleIdx="2" presStyleCnt="7">
        <dgm:presLayoutVars>
          <dgm:bulletEnabled val="1"/>
        </dgm:presLayoutVars>
      </dgm:prSet>
      <dgm:spPr/>
    </dgm:pt>
    <dgm:pt modelId="{DDEDA6FE-5E08-41CB-8AAD-351A71D59DDF}" type="pres">
      <dgm:prSet presAssocID="{0A4DE99D-722F-4D74-8791-7ACF05B1B710}" presName="accent_3" presStyleCnt="0"/>
      <dgm:spPr/>
    </dgm:pt>
    <dgm:pt modelId="{CD13FC09-AF60-49C3-9A0B-F162B28A9927}" type="pres">
      <dgm:prSet presAssocID="{0A4DE99D-722F-4D74-8791-7ACF05B1B710}" presName="accentRepeatNode" presStyleLbl="solidFgAcc1" presStyleIdx="2" presStyleCnt="7"/>
      <dgm:spPr/>
    </dgm:pt>
    <dgm:pt modelId="{23CF8EC2-3810-4E8A-99DC-2EE41734B179}" type="pres">
      <dgm:prSet presAssocID="{A7375181-F883-48FD-A303-EED0519F0474}" presName="text_4" presStyleLbl="node1" presStyleIdx="3" presStyleCnt="7">
        <dgm:presLayoutVars>
          <dgm:bulletEnabled val="1"/>
        </dgm:presLayoutVars>
      </dgm:prSet>
      <dgm:spPr/>
    </dgm:pt>
    <dgm:pt modelId="{386281A5-F292-4C4C-825D-BF0F3131A3F3}" type="pres">
      <dgm:prSet presAssocID="{A7375181-F883-48FD-A303-EED0519F0474}" presName="accent_4" presStyleCnt="0"/>
      <dgm:spPr/>
    </dgm:pt>
    <dgm:pt modelId="{26804523-2DA7-4502-89F1-41073A676DC6}" type="pres">
      <dgm:prSet presAssocID="{A7375181-F883-48FD-A303-EED0519F0474}" presName="accentRepeatNode" presStyleLbl="solidFgAcc1" presStyleIdx="3" presStyleCnt="7"/>
      <dgm:spPr/>
    </dgm:pt>
    <dgm:pt modelId="{11682DC5-047D-4FB4-9976-2753748505FD}" type="pres">
      <dgm:prSet presAssocID="{0262F9C4-4ACA-4EC2-ACAD-1B1B5A226CD2}" presName="text_5" presStyleLbl="node1" presStyleIdx="4" presStyleCnt="7">
        <dgm:presLayoutVars>
          <dgm:bulletEnabled val="1"/>
        </dgm:presLayoutVars>
      </dgm:prSet>
      <dgm:spPr/>
    </dgm:pt>
    <dgm:pt modelId="{BBA8A1F2-9B13-4A1F-987D-6B5C2FF48B28}" type="pres">
      <dgm:prSet presAssocID="{0262F9C4-4ACA-4EC2-ACAD-1B1B5A226CD2}" presName="accent_5" presStyleCnt="0"/>
      <dgm:spPr/>
    </dgm:pt>
    <dgm:pt modelId="{6BA729F2-29BE-4013-93E4-9153318BB755}" type="pres">
      <dgm:prSet presAssocID="{0262F9C4-4ACA-4EC2-ACAD-1B1B5A226CD2}" presName="accentRepeatNode" presStyleLbl="solidFgAcc1" presStyleIdx="4" presStyleCnt="7"/>
      <dgm:spPr/>
    </dgm:pt>
    <dgm:pt modelId="{864642DA-9614-483A-8E68-CFA71A2DF16E}" type="pres">
      <dgm:prSet presAssocID="{7660BC7A-A244-4609-91FA-712C4C1943B6}" presName="text_6" presStyleLbl="node1" presStyleIdx="5" presStyleCnt="7">
        <dgm:presLayoutVars>
          <dgm:bulletEnabled val="1"/>
        </dgm:presLayoutVars>
      </dgm:prSet>
      <dgm:spPr/>
    </dgm:pt>
    <dgm:pt modelId="{0C4BF8F8-6E09-48E4-9302-88F8D28DD14F}" type="pres">
      <dgm:prSet presAssocID="{7660BC7A-A244-4609-91FA-712C4C1943B6}" presName="accent_6" presStyleCnt="0"/>
      <dgm:spPr/>
    </dgm:pt>
    <dgm:pt modelId="{0F127404-5839-4171-B694-EEBF5C465AA3}" type="pres">
      <dgm:prSet presAssocID="{7660BC7A-A244-4609-91FA-712C4C1943B6}" presName="accentRepeatNode" presStyleLbl="solidFgAcc1" presStyleIdx="5" presStyleCnt="7"/>
      <dgm:spPr/>
    </dgm:pt>
    <dgm:pt modelId="{FC1BEF63-E19D-47FC-8EC1-714A574A54BA}" type="pres">
      <dgm:prSet presAssocID="{44B7C9B0-CE83-41ED-9C05-9FAFB02CCC9A}" presName="text_7" presStyleLbl="node1" presStyleIdx="6" presStyleCnt="7">
        <dgm:presLayoutVars>
          <dgm:bulletEnabled val="1"/>
        </dgm:presLayoutVars>
      </dgm:prSet>
      <dgm:spPr/>
    </dgm:pt>
    <dgm:pt modelId="{7784AAC8-142D-48E4-AE9E-087DDC217D63}" type="pres">
      <dgm:prSet presAssocID="{44B7C9B0-CE83-41ED-9C05-9FAFB02CCC9A}" presName="accent_7" presStyleCnt="0"/>
      <dgm:spPr/>
    </dgm:pt>
    <dgm:pt modelId="{529F4DAD-40C7-4425-9FE1-D15654AE9AF2}" type="pres">
      <dgm:prSet presAssocID="{44B7C9B0-CE83-41ED-9C05-9FAFB02CCC9A}" presName="accentRepeatNode" presStyleLbl="solidFgAcc1" presStyleIdx="6" presStyleCnt="7"/>
      <dgm:spPr/>
    </dgm:pt>
  </dgm:ptLst>
  <dgm:cxnLst>
    <dgm:cxn modelId="{907FB51D-4AC9-46C5-AEBF-BBA76EFA3747}" type="presOf" srcId="{D927238A-A1B1-4EB7-AC80-602682C82DE5}" destId="{C7A6E490-CBF3-4E30-B5CD-95AA865B3F29}" srcOrd="0" destOrd="0" presId="urn:microsoft.com/office/officeart/2008/layout/VerticalCurvedList"/>
    <dgm:cxn modelId="{41A81323-E197-4390-8FEB-868D2374B972}" srcId="{D927238A-A1B1-4EB7-AC80-602682C82DE5}" destId="{7660BC7A-A244-4609-91FA-712C4C1943B6}" srcOrd="5" destOrd="0" parTransId="{6AAA5BB9-C7FF-4DE2-9C64-022BD2028850}" sibTransId="{8B8D5609-5366-4052-86C6-DB9D5618E350}"/>
    <dgm:cxn modelId="{FCA2422B-892A-473C-8CF8-5535AC95AC56}" type="presOf" srcId="{ADC49CD2-7A89-4C7F-BF4E-95915B83427F}" destId="{A5D3A3D9-66E7-41BB-AE30-DE2B9EEA19A5}" srcOrd="0" destOrd="0" presId="urn:microsoft.com/office/officeart/2008/layout/VerticalCurvedList"/>
    <dgm:cxn modelId="{E6998162-4961-4FFA-916B-8A4CC3B9398B}" type="presOf" srcId="{29CCA104-31F1-4AC8-A51D-A5843F8AD1C3}" destId="{01E00C2B-940F-40DC-B15D-5C5529ED8977}" srcOrd="0" destOrd="0" presId="urn:microsoft.com/office/officeart/2008/layout/VerticalCurvedList"/>
    <dgm:cxn modelId="{500EAE6B-72BA-4C42-997A-1CF31C0469E2}" type="presOf" srcId="{0262F9C4-4ACA-4EC2-ACAD-1B1B5A226CD2}" destId="{11682DC5-047D-4FB4-9976-2753748505FD}" srcOrd="0" destOrd="0" presId="urn:microsoft.com/office/officeart/2008/layout/VerticalCurvedList"/>
    <dgm:cxn modelId="{058A7072-85CA-4F0F-8FAE-08D07A43284C}" srcId="{D927238A-A1B1-4EB7-AC80-602682C82DE5}" destId="{E98B9EB6-1F88-435A-9AE4-5F6AF34DD1D3}" srcOrd="0" destOrd="0" parTransId="{31ABBFF3-7531-4E94-B56F-25A0A88AA678}" sibTransId="{ADC49CD2-7A89-4C7F-BF4E-95915B83427F}"/>
    <dgm:cxn modelId="{AA2B6453-F525-445C-B50B-82FEA1901906}" type="presOf" srcId="{7660BC7A-A244-4609-91FA-712C4C1943B6}" destId="{864642DA-9614-483A-8E68-CFA71A2DF16E}" srcOrd="0" destOrd="0" presId="urn:microsoft.com/office/officeart/2008/layout/VerticalCurvedList"/>
    <dgm:cxn modelId="{4D86F278-A5EE-4AC2-98B8-753143B75FCF}" srcId="{D927238A-A1B1-4EB7-AC80-602682C82DE5}" destId="{A7375181-F883-48FD-A303-EED0519F0474}" srcOrd="3" destOrd="0" parTransId="{A1AEC67D-2E6B-4559-B574-D783AB873313}" sibTransId="{29AAEBAB-22AE-4C23-B5A0-448FBDD64DFE}"/>
    <dgm:cxn modelId="{ED187A7E-6D07-4609-B194-3B415C9E66E8}" type="presOf" srcId="{44B7C9B0-CE83-41ED-9C05-9FAFB02CCC9A}" destId="{FC1BEF63-E19D-47FC-8EC1-714A574A54BA}" srcOrd="0" destOrd="0" presId="urn:microsoft.com/office/officeart/2008/layout/VerticalCurvedList"/>
    <dgm:cxn modelId="{98A5E99B-C6D8-47D1-AFE8-B80F6A01EF48}" srcId="{D927238A-A1B1-4EB7-AC80-602682C82DE5}" destId="{0A4DE99D-722F-4D74-8791-7ACF05B1B710}" srcOrd="2" destOrd="0" parTransId="{558B7C51-2BB6-48D7-84B7-5497522C5DFE}" sibTransId="{A9AF8635-5A9D-428A-AE0C-071BB34CEB5B}"/>
    <dgm:cxn modelId="{06E56BD5-91AF-49AD-A37A-1686E150787E}" type="presOf" srcId="{0A4DE99D-722F-4D74-8791-7ACF05B1B710}" destId="{CDAE350D-DCF9-49B4-BB48-FC0D93C73D78}" srcOrd="0" destOrd="0" presId="urn:microsoft.com/office/officeart/2008/layout/VerticalCurvedList"/>
    <dgm:cxn modelId="{70870EDC-127C-4C60-8440-61F328923BD4}" srcId="{D927238A-A1B1-4EB7-AC80-602682C82DE5}" destId="{29CCA104-31F1-4AC8-A51D-A5843F8AD1C3}" srcOrd="1" destOrd="0" parTransId="{6948088B-C668-4341-98DB-B8F0BFFE9FEB}" sibTransId="{3FEF90B9-FCDE-4A4C-9BA3-A4112D255A86}"/>
    <dgm:cxn modelId="{4CE782E0-1943-4460-BFFD-8DD190FDD382}" srcId="{D927238A-A1B1-4EB7-AC80-602682C82DE5}" destId="{44B7C9B0-CE83-41ED-9C05-9FAFB02CCC9A}" srcOrd="6" destOrd="0" parTransId="{15130DAD-4135-423B-996F-6399C71E1757}" sibTransId="{6E0ED98B-3D63-40E6-AABE-7A8C58A670A9}"/>
    <dgm:cxn modelId="{2BA0BBE7-F119-409C-B7F3-1053C5A907C3}" type="presOf" srcId="{A7375181-F883-48FD-A303-EED0519F0474}" destId="{23CF8EC2-3810-4E8A-99DC-2EE41734B179}" srcOrd="0" destOrd="0" presId="urn:microsoft.com/office/officeart/2008/layout/VerticalCurvedList"/>
    <dgm:cxn modelId="{5071E8E8-AE5F-4FC2-9AF3-01F9BD7C227F}" srcId="{D927238A-A1B1-4EB7-AC80-602682C82DE5}" destId="{0262F9C4-4ACA-4EC2-ACAD-1B1B5A226CD2}" srcOrd="4" destOrd="0" parTransId="{9BB7AC7F-CE42-464C-A244-DFDB3A862383}" sibTransId="{DE38D2B4-BCC6-4C5C-98F7-4B1FC7A28AA6}"/>
    <dgm:cxn modelId="{58530FFC-D829-4D31-AA61-DC7C47DE915D}" type="presOf" srcId="{E98B9EB6-1F88-435A-9AE4-5F6AF34DD1D3}" destId="{2344A138-65F8-47B2-B807-8918B3A75964}" srcOrd="0" destOrd="0" presId="urn:microsoft.com/office/officeart/2008/layout/VerticalCurvedList"/>
    <dgm:cxn modelId="{34FB1480-A4AA-4C99-8ADE-00CE3A7E795A}" type="presParOf" srcId="{C7A6E490-CBF3-4E30-B5CD-95AA865B3F29}" destId="{D27A14BA-817B-4749-936A-ACC46C54598B}" srcOrd="0" destOrd="0" presId="urn:microsoft.com/office/officeart/2008/layout/VerticalCurvedList"/>
    <dgm:cxn modelId="{993F7E06-F7A5-45B4-B24D-AD440F74B170}" type="presParOf" srcId="{D27A14BA-817B-4749-936A-ACC46C54598B}" destId="{37C03D92-9A5F-4AEE-9E4A-76A944676320}" srcOrd="0" destOrd="0" presId="urn:microsoft.com/office/officeart/2008/layout/VerticalCurvedList"/>
    <dgm:cxn modelId="{459308F3-4CC3-4FAF-85F1-F85608B3D6EC}" type="presParOf" srcId="{37C03D92-9A5F-4AEE-9E4A-76A944676320}" destId="{1C8CC631-CFFC-4013-9C07-60899C7285B7}" srcOrd="0" destOrd="0" presId="urn:microsoft.com/office/officeart/2008/layout/VerticalCurvedList"/>
    <dgm:cxn modelId="{6B61BAE1-2044-45CB-925F-B0086E8184DD}" type="presParOf" srcId="{37C03D92-9A5F-4AEE-9E4A-76A944676320}" destId="{A5D3A3D9-66E7-41BB-AE30-DE2B9EEA19A5}" srcOrd="1" destOrd="0" presId="urn:microsoft.com/office/officeart/2008/layout/VerticalCurvedList"/>
    <dgm:cxn modelId="{A75E22F5-1DD3-442C-9358-513932CADABA}" type="presParOf" srcId="{37C03D92-9A5F-4AEE-9E4A-76A944676320}" destId="{C7FB3343-0884-4045-BB1C-13570A04724D}" srcOrd="2" destOrd="0" presId="urn:microsoft.com/office/officeart/2008/layout/VerticalCurvedList"/>
    <dgm:cxn modelId="{B4398B78-7C48-490F-B2FF-29983E8F56DF}" type="presParOf" srcId="{37C03D92-9A5F-4AEE-9E4A-76A944676320}" destId="{4E93EA59-DF09-4CF0-8963-DB14131EA462}" srcOrd="3" destOrd="0" presId="urn:microsoft.com/office/officeart/2008/layout/VerticalCurvedList"/>
    <dgm:cxn modelId="{B65E063D-75B9-4024-A600-858B8F458A1A}" type="presParOf" srcId="{D27A14BA-817B-4749-936A-ACC46C54598B}" destId="{2344A138-65F8-47B2-B807-8918B3A75964}" srcOrd="1" destOrd="0" presId="urn:microsoft.com/office/officeart/2008/layout/VerticalCurvedList"/>
    <dgm:cxn modelId="{14625B6D-D2CA-415A-BEAF-E26CAE970332}" type="presParOf" srcId="{D27A14BA-817B-4749-936A-ACC46C54598B}" destId="{45E310A4-C40C-419C-818D-B1FD4BC6F325}" srcOrd="2" destOrd="0" presId="urn:microsoft.com/office/officeart/2008/layout/VerticalCurvedList"/>
    <dgm:cxn modelId="{267288FC-7123-4945-A39D-F130D954E3D3}" type="presParOf" srcId="{45E310A4-C40C-419C-818D-B1FD4BC6F325}" destId="{F55E54FE-4E9B-47A9-959F-B8A9CDB9CF7E}" srcOrd="0" destOrd="0" presId="urn:microsoft.com/office/officeart/2008/layout/VerticalCurvedList"/>
    <dgm:cxn modelId="{9BFEAEF9-B9F5-4AB1-BC8F-0167C0A5EE99}" type="presParOf" srcId="{D27A14BA-817B-4749-936A-ACC46C54598B}" destId="{01E00C2B-940F-40DC-B15D-5C5529ED8977}" srcOrd="3" destOrd="0" presId="urn:microsoft.com/office/officeart/2008/layout/VerticalCurvedList"/>
    <dgm:cxn modelId="{3D1D8CBD-44C1-4B40-86D4-D1D9AA4E6042}" type="presParOf" srcId="{D27A14BA-817B-4749-936A-ACC46C54598B}" destId="{33545F8A-6C81-45B7-B28D-2A1855EA4BDE}" srcOrd="4" destOrd="0" presId="urn:microsoft.com/office/officeart/2008/layout/VerticalCurvedList"/>
    <dgm:cxn modelId="{238E8BB7-C17A-4EF0-BFD0-F0CBD358C06B}" type="presParOf" srcId="{33545F8A-6C81-45B7-B28D-2A1855EA4BDE}" destId="{76398FDE-6630-4AF2-9EDA-371FA4543D72}" srcOrd="0" destOrd="0" presId="urn:microsoft.com/office/officeart/2008/layout/VerticalCurvedList"/>
    <dgm:cxn modelId="{96A0D977-88D4-48C0-9E69-4D8C69B3C685}" type="presParOf" srcId="{D27A14BA-817B-4749-936A-ACC46C54598B}" destId="{CDAE350D-DCF9-49B4-BB48-FC0D93C73D78}" srcOrd="5" destOrd="0" presId="urn:microsoft.com/office/officeart/2008/layout/VerticalCurvedList"/>
    <dgm:cxn modelId="{CECB9197-9044-4E50-ABAC-EE1754101533}" type="presParOf" srcId="{D27A14BA-817B-4749-936A-ACC46C54598B}" destId="{DDEDA6FE-5E08-41CB-8AAD-351A71D59DDF}" srcOrd="6" destOrd="0" presId="urn:microsoft.com/office/officeart/2008/layout/VerticalCurvedList"/>
    <dgm:cxn modelId="{68E3F131-52FA-47C0-846C-49EEE17E77FA}" type="presParOf" srcId="{DDEDA6FE-5E08-41CB-8AAD-351A71D59DDF}" destId="{CD13FC09-AF60-49C3-9A0B-F162B28A9927}" srcOrd="0" destOrd="0" presId="urn:microsoft.com/office/officeart/2008/layout/VerticalCurvedList"/>
    <dgm:cxn modelId="{B36DC10B-C6F4-4187-A6FA-6AFB440CF985}" type="presParOf" srcId="{D27A14BA-817B-4749-936A-ACC46C54598B}" destId="{23CF8EC2-3810-4E8A-99DC-2EE41734B179}" srcOrd="7" destOrd="0" presId="urn:microsoft.com/office/officeart/2008/layout/VerticalCurvedList"/>
    <dgm:cxn modelId="{854174D7-B75E-441B-83C6-D6AAD036BE53}" type="presParOf" srcId="{D27A14BA-817B-4749-936A-ACC46C54598B}" destId="{386281A5-F292-4C4C-825D-BF0F3131A3F3}" srcOrd="8" destOrd="0" presId="urn:microsoft.com/office/officeart/2008/layout/VerticalCurvedList"/>
    <dgm:cxn modelId="{088F0265-058D-4785-BEF8-C297CA9F73CE}" type="presParOf" srcId="{386281A5-F292-4C4C-825D-BF0F3131A3F3}" destId="{26804523-2DA7-4502-89F1-41073A676DC6}" srcOrd="0" destOrd="0" presId="urn:microsoft.com/office/officeart/2008/layout/VerticalCurvedList"/>
    <dgm:cxn modelId="{494F068C-8160-47D8-BC4F-C7D78D8B493B}" type="presParOf" srcId="{D27A14BA-817B-4749-936A-ACC46C54598B}" destId="{11682DC5-047D-4FB4-9976-2753748505FD}" srcOrd="9" destOrd="0" presId="urn:microsoft.com/office/officeart/2008/layout/VerticalCurvedList"/>
    <dgm:cxn modelId="{7AABFC13-78DC-4377-B311-F2A105F618E1}" type="presParOf" srcId="{D27A14BA-817B-4749-936A-ACC46C54598B}" destId="{BBA8A1F2-9B13-4A1F-987D-6B5C2FF48B28}" srcOrd="10" destOrd="0" presId="urn:microsoft.com/office/officeart/2008/layout/VerticalCurvedList"/>
    <dgm:cxn modelId="{BC8E356E-40EC-48EE-89CC-CE9BC9EB4B5C}" type="presParOf" srcId="{BBA8A1F2-9B13-4A1F-987D-6B5C2FF48B28}" destId="{6BA729F2-29BE-4013-93E4-9153318BB755}" srcOrd="0" destOrd="0" presId="urn:microsoft.com/office/officeart/2008/layout/VerticalCurvedList"/>
    <dgm:cxn modelId="{3285DB3C-AB72-4D1D-AD35-1668AAD51F53}" type="presParOf" srcId="{D27A14BA-817B-4749-936A-ACC46C54598B}" destId="{864642DA-9614-483A-8E68-CFA71A2DF16E}" srcOrd="11" destOrd="0" presId="urn:microsoft.com/office/officeart/2008/layout/VerticalCurvedList"/>
    <dgm:cxn modelId="{C8CB11D0-EEB9-47E0-83EC-67CFCD08549A}" type="presParOf" srcId="{D27A14BA-817B-4749-936A-ACC46C54598B}" destId="{0C4BF8F8-6E09-48E4-9302-88F8D28DD14F}" srcOrd="12" destOrd="0" presId="urn:microsoft.com/office/officeart/2008/layout/VerticalCurvedList"/>
    <dgm:cxn modelId="{897B4A85-359F-4DD6-A846-2FFF52ADEFE9}" type="presParOf" srcId="{0C4BF8F8-6E09-48E4-9302-88F8D28DD14F}" destId="{0F127404-5839-4171-B694-EEBF5C465AA3}" srcOrd="0" destOrd="0" presId="urn:microsoft.com/office/officeart/2008/layout/VerticalCurvedList"/>
    <dgm:cxn modelId="{F43A251C-ECB6-441A-A366-B8777478A9F4}" type="presParOf" srcId="{D27A14BA-817B-4749-936A-ACC46C54598B}" destId="{FC1BEF63-E19D-47FC-8EC1-714A574A54BA}" srcOrd="13" destOrd="0" presId="urn:microsoft.com/office/officeart/2008/layout/VerticalCurvedList"/>
    <dgm:cxn modelId="{47B0BAD8-E168-4E06-9C7E-F8B6FA7BFD54}" type="presParOf" srcId="{D27A14BA-817B-4749-936A-ACC46C54598B}" destId="{7784AAC8-142D-48E4-AE9E-087DDC217D63}" srcOrd="14" destOrd="0" presId="urn:microsoft.com/office/officeart/2008/layout/VerticalCurvedList"/>
    <dgm:cxn modelId="{4619598D-04B1-418F-8743-412EAC535854}" type="presParOf" srcId="{7784AAC8-142D-48E4-AE9E-087DDC217D63}" destId="{529F4DAD-40C7-4425-9FE1-D15654AE9AF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4DE3438-4B90-4990-9E30-119EA67151D8}" type="doc">
      <dgm:prSet loTypeId="urn:microsoft.com/office/officeart/2005/8/layout/vList2" loCatId="list" qsTypeId="urn:microsoft.com/office/officeart/2005/8/quickstyle/3d2" qsCatId="3D" csTypeId="urn:microsoft.com/office/officeart/2005/8/colors/colorful1" csCatId="colorful" phldr="1"/>
      <dgm:spPr/>
      <dgm:t>
        <a:bodyPr/>
        <a:lstStyle/>
        <a:p>
          <a:endParaRPr lang="es-HN"/>
        </a:p>
      </dgm:t>
    </dgm:pt>
    <dgm:pt modelId="{EEE3277D-05C5-4968-92D0-C4B0778A90CF}">
      <dgm:prSet phldrT="[Texto]"/>
      <dgm:spPr/>
      <dgm:t>
        <a:bodyPr/>
        <a:lstStyle/>
        <a:p>
          <a:r>
            <a:rPr lang="es-HN" dirty="0"/>
            <a:t>PAP (</a:t>
          </a:r>
          <a:r>
            <a:rPr lang="es-HN" dirty="0" err="1"/>
            <a:t>Password</a:t>
          </a:r>
          <a:r>
            <a:rPr lang="es-HN" dirty="0"/>
            <a:t> </a:t>
          </a:r>
          <a:r>
            <a:rPr lang="es-HN" dirty="0" err="1"/>
            <a:t>Authentication</a:t>
          </a:r>
          <a:r>
            <a:rPr lang="es-HN" dirty="0"/>
            <a:t> </a:t>
          </a:r>
          <a:r>
            <a:rPr lang="es-HN" dirty="0" err="1"/>
            <a:t>Protocol</a:t>
          </a:r>
          <a:r>
            <a:rPr lang="es-HN" dirty="0"/>
            <a:t>, RFC 1334)</a:t>
          </a:r>
        </a:p>
      </dgm:t>
    </dgm:pt>
    <dgm:pt modelId="{04E86D3E-0CF4-4747-9301-9C0E16015973}" type="parTrans" cxnId="{D2824E36-3754-4625-B25D-E2F6D09BAAC0}">
      <dgm:prSet/>
      <dgm:spPr/>
      <dgm:t>
        <a:bodyPr/>
        <a:lstStyle/>
        <a:p>
          <a:endParaRPr lang="es-HN"/>
        </a:p>
      </dgm:t>
    </dgm:pt>
    <dgm:pt modelId="{9258415B-8680-445D-9763-E67EBACA3183}" type="sibTrans" cxnId="{D2824E36-3754-4625-B25D-E2F6D09BAAC0}">
      <dgm:prSet/>
      <dgm:spPr/>
      <dgm:t>
        <a:bodyPr/>
        <a:lstStyle/>
        <a:p>
          <a:endParaRPr lang="es-HN"/>
        </a:p>
      </dgm:t>
    </dgm:pt>
    <dgm:pt modelId="{C4F7B993-D083-47CF-ADE5-C6CAA8ABB314}">
      <dgm:prSet phldrT="[Texto]"/>
      <dgm:spPr/>
      <dgm:t>
        <a:bodyPr/>
        <a:lstStyle/>
        <a:p>
          <a:r>
            <a:rPr lang="es-HN" dirty="0"/>
            <a:t>Es un protocolo poco robusto, ya que se envía la contraseña del usuario sin cifrar a través de la red.</a:t>
          </a:r>
        </a:p>
      </dgm:t>
    </dgm:pt>
    <dgm:pt modelId="{6AEF9ED3-F9AE-44D1-A8EA-A2C095EC75C0}" type="parTrans" cxnId="{8ADE484C-73E5-4C38-99FA-8CB8EA045AE8}">
      <dgm:prSet/>
      <dgm:spPr/>
      <dgm:t>
        <a:bodyPr/>
        <a:lstStyle/>
        <a:p>
          <a:endParaRPr lang="es-HN"/>
        </a:p>
      </dgm:t>
    </dgm:pt>
    <dgm:pt modelId="{BB2719F5-0E42-42E1-9611-60A33B2D2D5C}" type="sibTrans" cxnId="{8ADE484C-73E5-4C38-99FA-8CB8EA045AE8}">
      <dgm:prSet/>
      <dgm:spPr/>
      <dgm:t>
        <a:bodyPr/>
        <a:lstStyle/>
        <a:p>
          <a:endParaRPr lang="es-HN"/>
        </a:p>
      </dgm:t>
    </dgm:pt>
    <dgm:pt modelId="{51C51379-D0FB-43FA-8DF4-2EDE398D1636}">
      <dgm:prSet phldrT="[Texto]"/>
      <dgm:spPr/>
      <dgm:t>
        <a:bodyPr/>
        <a:lstStyle/>
        <a:p>
          <a:r>
            <a:rPr lang="es-HN" dirty="0"/>
            <a:t>CHAP (</a:t>
          </a:r>
          <a:r>
            <a:rPr lang="es-HN" dirty="0" err="1"/>
            <a:t>Challenge</a:t>
          </a:r>
          <a:r>
            <a:rPr lang="es-HN" dirty="0"/>
            <a:t> </a:t>
          </a:r>
          <a:r>
            <a:rPr lang="es-HN" dirty="0" err="1"/>
            <a:t>Handshake</a:t>
          </a:r>
          <a:r>
            <a:rPr lang="es-HN" dirty="0"/>
            <a:t> </a:t>
          </a:r>
          <a:r>
            <a:rPr lang="es-HN" dirty="0" err="1"/>
            <a:t>Authentication</a:t>
          </a:r>
          <a:r>
            <a:rPr lang="es-HN" dirty="0"/>
            <a:t> </a:t>
          </a:r>
          <a:r>
            <a:rPr lang="es-HN" dirty="0" err="1"/>
            <a:t>Protocol</a:t>
          </a:r>
          <a:r>
            <a:rPr lang="es-HN" dirty="0"/>
            <a:t> RFC 1994)</a:t>
          </a:r>
        </a:p>
      </dgm:t>
    </dgm:pt>
    <dgm:pt modelId="{FCCA0BBB-2DEB-458B-94F4-956B872EFDA2}" type="parTrans" cxnId="{9E0B8F02-C441-484E-8104-AC777AD39468}">
      <dgm:prSet/>
      <dgm:spPr/>
      <dgm:t>
        <a:bodyPr/>
        <a:lstStyle/>
        <a:p>
          <a:endParaRPr lang="es-HN"/>
        </a:p>
      </dgm:t>
    </dgm:pt>
    <dgm:pt modelId="{5C2A295C-8B1C-4A00-8DCF-C6ED1E93616B}" type="sibTrans" cxnId="{9E0B8F02-C441-484E-8104-AC777AD39468}">
      <dgm:prSet/>
      <dgm:spPr/>
      <dgm:t>
        <a:bodyPr/>
        <a:lstStyle/>
        <a:p>
          <a:endParaRPr lang="es-HN"/>
        </a:p>
      </dgm:t>
    </dgm:pt>
    <dgm:pt modelId="{B163FA5F-6F52-4D48-AE01-866665B62084}">
      <dgm:prSet phldrT="[Texto]"/>
      <dgm:spPr/>
      <dgm:t>
        <a:bodyPr/>
        <a:lstStyle/>
        <a:p>
          <a:r>
            <a:rPr lang="es-HN" dirty="0"/>
            <a:t>Es un protocolo de autenticación del tipo desafío/respuesta, basado en un secreto compartido, por lo que no es necesario enviar la contraseña</a:t>
          </a:r>
        </a:p>
      </dgm:t>
    </dgm:pt>
    <dgm:pt modelId="{FD086CBD-6303-469E-82FF-CCBC50FC8FE1}" type="parTrans" cxnId="{D7928052-00BB-4F96-96AB-7914141CF23E}">
      <dgm:prSet/>
      <dgm:spPr/>
      <dgm:t>
        <a:bodyPr/>
        <a:lstStyle/>
        <a:p>
          <a:endParaRPr lang="es-HN"/>
        </a:p>
      </dgm:t>
    </dgm:pt>
    <dgm:pt modelId="{5F6EFD7E-C841-499E-8F96-7C077CFDE982}" type="sibTrans" cxnId="{D7928052-00BB-4F96-96AB-7914141CF23E}">
      <dgm:prSet/>
      <dgm:spPr/>
      <dgm:t>
        <a:bodyPr/>
        <a:lstStyle/>
        <a:p>
          <a:endParaRPr lang="es-HN"/>
        </a:p>
      </dgm:t>
    </dgm:pt>
    <dgm:pt modelId="{D8E992BA-43BB-4680-9F44-F2BD5F5670E1}">
      <dgm:prSet/>
      <dgm:spPr/>
      <dgm:t>
        <a:bodyPr/>
        <a:lstStyle/>
        <a:p>
          <a:r>
            <a:rPr lang="es-HN" dirty="0"/>
            <a:t>EAP (Extensible </a:t>
          </a:r>
          <a:r>
            <a:rPr lang="es-HN" dirty="0" err="1"/>
            <a:t>Authentication</a:t>
          </a:r>
          <a:r>
            <a:rPr lang="es-HN" dirty="0"/>
            <a:t> </a:t>
          </a:r>
          <a:r>
            <a:rPr lang="es-HN" dirty="0" err="1"/>
            <a:t>Protocol</a:t>
          </a:r>
          <a:r>
            <a:rPr lang="es-HN" dirty="0"/>
            <a:t> RFC 2284)</a:t>
          </a:r>
        </a:p>
      </dgm:t>
    </dgm:pt>
    <dgm:pt modelId="{0F0DF773-207E-4796-9DD4-3D1D120720A2}" type="parTrans" cxnId="{F59762D2-9277-467B-AFA7-7835BE9359DA}">
      <dgm:prSet/>
      <dgm:spPr/>
      <dgm:t>
        <a:bodyPr/>
        <a:lstStyle/>
        <a:p>
          <a:endParaRPr lang="es-HN"/>
        </a:p>
      </dgm:t>
    </dgm:pt>
    <dgm:pt modelId="{DA6F291D-707D-488D-A37B-ED9F06894DAE}" type="sibTrans" cxnId="{F59762D2-9277-467B-AFA7-7835BE9359DA}">
      <dgm:prSet/>
      <dgm:spPr/>
      <dgm:t>
        <a:bodyPr/>
        <a:lstStyle/>
        <a:p>
          <a:endParaRPr lang="es-HN"/>
        </a:p>
      </dgm:t>
    </dgm:pt>
    <dgm:pt modelId="{CC248A3D-2E6E-41F2-9A5C-F7D25D57F336}">
      <dgm:prSet/>
      <dgm:spPr/>
      <dgm:t>
        <a:bodyPr/>
        <a:lstStyle/>
        <a:p>
          <a:r>
            <a:rPr lang="es-HN" dirty="0"/>
            <a:t>Que permite utilizar distintos algoritmos de autenticación facilitando además la autenticación mutua.</a:t>
          </a:r>
        </a:p>
      </dgm:t>
    </dgm:pt>
    <dgm:pt modelId="{D91CF1B0-0094-4650-9B0E-79304AB9B33F}" type="parTrans" cxnId="{FDC87697-F780-4AEB-8334-46F1F4E0DAF4}">
      <dgm:prSet/>
      <dgm:spPr/>
      <dgm:t>
        <a:bodyPr/>
        <a:lstStyle/>
        <a:p>
          <a:endParaRPr lang="es-HN"/>
        </a:p>
      </dgm:t>
    </dgm:pt>
    <dgm:pt modelId="{4667F512-6A66-42B2-B7E7-47F52D48C704}" type="sibTrans" cxnId="{FDC87697-F780-4AEB-8334-46F1F4E0DAF4}">
      <dgm:prSet/>
      <dgm:spPr/>
      <dgm:t>
        <a:bodyPr/>
        <a:lstStyle/>
        <a:p>
          <a:endParaRPr lang="es-HN"/>
        </a:p>
      </dgm:t>
    </dgm:pt>
    <dgm:pt modelId="{D6A9DA1D-D423-4D71-9796-ACB89DD2B2F0}" type="pres">
      <dgm:prSet presAssocID="{34DE3438-4B90-4990-9E30-119EA67151D8}" presName="linear" presStyleCnt="0">
        <dgm:presLayoutVars>
          <dgm:animLvl val="lvl"/>
          <dgm:resizeHandles val="exact"/>
        </dgm:presLayoutVars>
      </dgm:prSet>
      <dgm:spPr/>
    </dgm:pt>
    <dgm:pt modelId="{AEC7D8ED-ABF9-4DDC-AB96-E37B73CD5B9C}" type="pres">
      <dgm:prSet presAssocID="{EEE3277D-05C5-4968-92D0-C4B0778A90CF}" presName="parentText" presStyleLbl="node1" presStyleIdx="0" presStyleCnt="3">
        <dgm:presLayoutVars>
          <dgm:chMax val="0"/>
          <dgm:bulletEnabled val="1"/>
        </dgm:presLayoutVars>
      </dgm:prSet>
      <dgm:spPr/>
    </dgm:pt>
    <dgm:pt modelId="{3E10EA99-5FDE-414E-9C28-6B5EB07FA203}" type="pres">
      <dgm:prSet presAssocID="{EEE3277D-05C5-4968-92D0-C4B0778A90CF}" presName="childText" presStyleLbl="revTx" presStyleIdx="0" presStyleCnt="3">
        <dgm:presLayoutVars>
          <dgm:bulletEnabled val="1"/>
        </dgm:presLayoutVars>
      </dgm:prSet>
      <dgm:spPr/>
    </dgm:pt>
    <dgm:pt modelId="{475A932C-2530-439D-B718-213402DCC615}" type="pres">
      <dgm:prSet presAssocID="{51C51379-D0FB-43FA-8DF4-2EDE398D1636}" presName="parentText" presStyleLbl="node1" presStyleIdx="1" presStyleCnt="3">
        <dgm:presLayoutVars>
          <dgm:chMax val="0"/>
          <dgm:bulletEnabled val="1"/>
        </dgm:presLayoutVars>
      </dgm:prSet>
      <dgm:spPr/>
    </dgm:pt>
    <dgm:pt modelId="{2FA302CA-3EEF-4A04-9291-1EB62F9D62A8}" type="pres">
      <dgm:prSet presAssocID="{51C51379-D0FB-43FA-8DF4-2EDE398D1636}" presName="childText" presStyleLbl="revTx" presStyleIdx="1" presStyleCnt="3">
        <dgm:presLayoutVars>
          <dgm:bulletEnabled val="1"/>
        </dgm:presLayoutVars>
      </dgm:prSet>
      <dgm:spPr/>
    </dgm:pt>
    <dgm:pt modelId="{2CD8812F-F967-45D9-ADC6-9EC6489F1B90}" type="pres">
      <dgm:prSet presAssocID="{D8E992BA-43BB-4680-9F44-F2BD5F5670E1}" presName="parentText" presStyleLbl="node1" presStyleIdx="2" presStyleCnt="3">
        <dgm:presLayoutVars>
          <dgm:chMax val="0"/>
          <dgm:bulletEnabled val="1"/>
        </dgm:presLayoutVars>
      </dgm:prSet>
      <dgm:spPr/>
    </dgm:pt>
    <dgm:pt modelId="{BBB67B9B-3C37-449A-BECC-D2F2CE23AFE8}" type="pres">
      <dgm:prSet presAssocID="{D8E992BA-43BB-4680-9F44-F2BD5F5670E1}" presName="childText" presStyleLbl="revTx" presStyleIdx="2" presStyleCnt="3">
        <dgm:presLayoutVars>
          <dgm:bulletEnabled val="1"/>
        </dgm:presLayoutVars>
      </dgm:prSet>
      <dgm:spPr/>
    </dgm:pt>
  </dgm:ptLst>
  <dgm:cxnLst>
    <dgm:cxn modelId="{9E0B8F02-C441-484E-8104-AC777AD39468}" srcId="{34DE3438-4B90-4990-9E30-119EA67151D8}" destId="{51C51379-D0FB-43FA-8DF4-2EDE398D1636}" srcOrd="1" destOrd="0" parTransId="{FCCA0BBB-2DEB-458B-94F4-956B872EFDA2}" sibTransId="{5C2A295C-8B1C-4A00-8DCF-C6ED1E93616B}"/>
    <dgm:cxn modelId="{C3B1BE05-5077-470A-8DF5-0410FF3A1D2E}" type="presOf" srcId="{CC248A3D-2E6E-41F2-9A5C-F7D25D57F336}" destId="{BBB67B9B-3C37-449A-BECC-D2F2CE23AFE8}" srcOrd="0" destOrd="0" presId="urn:microsoft.com/office/officeart/2005/8/layout/vList2"/>
    <dgm:cxn modelId="{2B4DCF25-F662-4165-AB2B-E3B935EBF799}" type="presOf" srcId="{C4F7B993-D083-47CF-ADE5-C6CAA8ABB314}" destId="{3E10EA99-5FDE-414E-9C28-6B5EB07FA203}" srcOrd="0" destOrd="0" presId="urn:microsoft.com/office/officeart/2005/8/layout/vList2"/>
    <dgm:cxn modelId="{D2824E36-3754-4625-B25D-E2F6D09BAAC0}" srcId="{34DE3438-4B90-4990-9E30-119EA67151D8}" destId="{EEE3277D-05C5-4968-92D0-C4B0778A90CF}" srcOrd="0" destOrd="0" parTransId="{04E86D3E-0CF4-4747-9301-9C0E16015973}" sibTransId="{9258415B-8680-445D-9763-E67EBACA3183}"/>
    <dgm:cxn modelId="{5EDF1A63-946D-4EC7-A4BA-8E1023207C3A}" type="presOf" srcId="{B163FA5F-6F52-4D48-AE01-866665B62084}" destId="{2FA302CA-3EEF-4A04-9291-1EB62F9D62A8}" srcOrd="0" destOrd="0" presId="urn:microsoft.com/office/officeart/2005/8/layout/vList2"/>
    <dgm:cxn modelId="{D305DF64-9A1E-4B26-9862-C64FDB80F942}" type="presOf" srcId="{51C51379-D0FB-43FA-8DF4-2EDE398D1636}" destId="{475A932C-2530-439D-B718-213402DCC615}" srcOrd="0" destOrd="0" presId="urn:microsoft.com/office/officeart/2005/8/layout/vList2"/>
    <dgm:cxn modelId="{8ADE484C-73E5-4C38-99FA-8CB8EA045AE8}" srcId="{EEE3277D-05C5-4968-92D0-C4B0778A90CF}" destId="{C4F7B993-D083-47CF-ADE5-C6CAA8ABB314}" srcOrd="0" destOrd="0" parTransId="{6AEF9ED3-F9AE-44D1-A8EA-A2C095EC75C0}" sibTransId="{BB2719F5-0E42-42E1-9611-60A33B2D2D5C}"/>
    <dgm:cxn modelId="{D7928052-00BB-4F96-96AB-7914141CF23E}" srcId="{51C51379-D0FB-43FA-8DF4-2EDE398D1636}" destId="{B163FA5F-6F52-4D48-AE01-866665B62084}" srcOrd="0" destOrd="0" parTransId="{FD086CBD-6303-469E-82FF-CCBC50FC8FE1}" sibTransId="{5F6EFD7E-C841-499E-8F96-7C077CFDE982}"/>
    <dgm:cxn modelId="{FDC87697-F780-4AEB-8334-46F1F4E0DAF4}" srcId="{D8E992BA-43BB-4680-9F44-F2BD5F5670E1}" destId="{CC248A3D-2E6E-41F2-9A5C-F7D25D57F336}" srcOrd="0" destOrd="0" parTransId="{D91CF1B0-0094-4650-9B0E-79304AB9B33F}" sibTransId="{4667F512-6A66-42B2-B7E7-47F52D48C704}"/>
    <dgm:cxn modelId="{F59762D2-9277-467B-AFA7-7835BE9359DA}" srcId="{34DE3438-4B90-4990-9E30-119EA67151D8}" destId="{D8E992BA-43BB-4680-9F44-F2BD5F5670E1}" srcOrd="2" destOrd="0" parTransId="{0F0DF773-207E-4796-9DD4-3D1D120720A2}" sibTransId="{DA6F291D-707D-488D-A37B-ED9F06894DAE}"/>
    <dgm:cxn modelId="{9AE191D2-1D2A-4FC3-9ED9-C023D675317D}" type="presOf" srcId="{EEE3277D-05C5-4968-92D0-C4B0778A90CF}" destId="{AEC7D8ED-ABF9-4DDC-AB96-E37B73CD5B9C}" srcOrd="0" destOrd="0" presId="urn:microsoft.com/office/officeart/2005/8/layout/vList2"/>
    <dgm:cxn modelId="{B2FC0EE3-0E48-4CDF-A602-E7249E0131A7}" type="presOf" srcId="{34DE3438-4B90-4990-9E30-119EA67151D8}" destId="{D6A9DA1D-D423-4D71-9796-ACB89DD2B2F0}" srcOrd="0" destOrd="0" presId="urn:microsoft.com/office/officeart/2005/8/layout/vList2"/>
    <dgm:cxn modelId="{E64B28FE-B0C3-41F1-821C-7FFE84D50FAE}" type="presOf" srcId="{D8E992BA-43BB-4680-9F44-F2BD5F5670E1}" destId="{2CD8812F-F967-45D9-ADC6-9EC6489F1B90}" srcOrd="0" destOrd="0" presId="urn:microsoft.com/office/officeart/2005/8/layout/vList2"/>
    <dgm:cxn modelId="{D9DF272F-D3F4-45B7-817C-EAE8DA6F7819}" type="presParOf" srcId="{D6A9DA1D-D423-4D71-9796-ACB89DD2B2F0}" destId="{AEC7D8ED-ABF9-4DDC-AB96-E37B73CD5B9C}" srcOrd="0" destOrd="0" presId="urn:microsoft.com/office/officeart/2005/8/layout/vList2"/>
    <dgm:cxn modelId="{CE34B4FA-0B28-4173-A483-1BA39214493C}" type="presParOf" srcId="{D6A9DA1D-D423-4D71-9796-ACB89DD2B2F0}" destId="{3E10EA99-5FDE-414E-9C28-6B5EB07FA203}" srcOrd="1" destOrd="0" presId="urn:microsoft.com/office/officeart/2005/8/layout/vList2"/>
    <dgm:cxn modelId="{A124DCF4-851E-40AC-AB04-F1CB1EBFBB7E}" type="presParOf" srcId="{D6A9DA1D-D423-4D71-9796-ACB89DD2B2F0}" destId="{475A932C-2530-439D-B718-213402DCC615}" srcOrd="2" destOrd="0" presId="urn:microsoft.com/office/officeart/2005/8/layout/vList2"/>
    <dgm:cxn modelId="{D3B9D90F-7684-49CD-A5A1-923F37457F2F}" type="presParOf" srcId="{D6A9DA1D-D423-4D71-9796-ACB89DD2B2F0}" destId="{2FA302CA-3EEF-4A04-9291-1EB62F9D62A8}" srcOrd="3" destOrd="0" presId="urn:microsoft.com/office/officeart/2005/8/layout/vList2"/>
    <dgm:cxn modelId="{6C08F324-EFD7-41F5-8DF7-18B807AE7075}" type="presParOf" srcId="{D6A9DA1D-D423-4D71-9796-ACB89DD2B2F0}" destId="{2CD8812F-F967-45D9-ADC6-9EC6489F1B90}" srcOrd="4" destOrd="0" presId="urn:microsoft.com/office/officeart/2005/8/layout/vList2"/>
    <dgm:cxn modelId="{0FC185C9-057C-4CEB-BF04-9395733B364A}" type="presParOf" srcId="{D6A9DA1D-D423-4D71-9796-ACB89DD2B2F0}" destId="{BBB67B9B-3C37-449A-BECC-D2F2CE23AFE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0C30892-6938-4482-B961-6EC873253903}" type="doc">
      <dgm:prSet loTypeId="urn:microsoft.com/office/officeart/2005/8/layout/vList5" loCatId="list" qsTypeId="urn:microsoft.com/office/officeart/2005/8/quickstyle/3d3" qsCatId="3D" csTypeId="urn:microsoft.com/office/officeart/2005/8/colors/colorful1" csCatId="colorful" phldr="1"/>
      <dgm:spPr/>
      <dgm:t>
        <a:bodyPr/>
        <a:lstStyle/>
        <a:p>
          <a:endParaRPr lang="es-HN"/>
        </a:p>
      </dgm:t>
    </dgm:pt>
    <dgm:pt modelId="{248EBE57-99D2-4F1B-AD5B-859A5477BD36}">
      <dgm:prSet phldrT="[Texto]"/>
      <dgm:spPr/>
      <dgm:t>
        <a:bodyPr/>
        <a:lstStyle/>
        <a:p>
          <a:pPr algn="just"/>
          <a:r>
            <a:rPr lang="es-HN" dirty="0"/>
            <a:t>Suplicante</a:t>
          </a:r>
        </a:p>
      </dgm:t>
    </dgm:pt>
    <dgm:pt modelId="{F8679782-BBE2-40B8-AD40-4535B66E674B}" type="parTrans" cxnId="{8D295CB1-0F71-4133-9C32-ADF325EF927B}">
      <dgm:prSet/>
      <dgm:spPr/>
      <dgm:t>
        <a:bodyPr/>
        <a:lstStyle/>
        <a:p>
          <a:pPr algn="just"/>
          <a:endParaRPr lang="es-HN"/>
        </a:p>
      </dgm:t>
    </dgm:pt>
    <dgm:pt modelId="{2F166073-8A85-4E1F-BF2E-7D0DEA302890}" type="sibTrans" cxnId="{8D295CB1-0F71-4133-9C32-ADF325EF927B}">
      <dgm:prSet/>
      <dgm:spPr/>
      <dgm:t>
        <a:bodyPr/>
        <a:lstStyle/>
        <a:p>
          <a:pPr algn="just"/>
          <a:endParaRPr lang="es-HN"/>
        </a:p>
      </dgm:t>
    </dgm:pt>
    <dgm:pt modelId="{4C8241A2-E9CB-402E-9758-4CF7209C266E}">
      <dgm:prSet phldrT="[Texto]"/>
      <dgm:spPr/>
      <dgm:t>
        <a:bodyPr/>
        <a:lstStyle/>
        <a:p>
          <a:pPr algn="just"/>
          <a:r>
            <a:rPr lang="es-HN" dirty="0"/>
            <a:t>Equipo del usuario que solicita acceder al sistema.</a:t>
          </a:r>
        </a:p>
      </dgm:t>
    </dgm:pt>
    <dgm:pt modelId="{84D39E63-1066-4E3E-9B9C-FFEA320AA378}" type="parTrans" cxnId="{AAE35DB0-C188-4421-99C6-13518F2D13F5}">
      <dgm:prSet/>
      <dgm:spPr/>
      <dgm:t>
        <a:bodyPr/>
        <a:lstStyle/>
        <a:p>
          <a:pPr algn="just"/>
          <a:endParaRPr lang="es-HN"/>
        </a:p>
      </dgm:t>
    </dgm:pt>
    <dgm:pt modelId="{FE8DD278-6B21-46CA-B5C4-5BB8E18C5511}" type="sibTrans" cxnId="{AAE35DB0-C188-4421-99C6-13518F2D13F5}">
      <dgm:prSet/>
      <dgm:spPr/>
      <dgm:t>
        <a:bodyPr/>
        <a:lstStyle/>
        <a:p>
          <a:pPr algn="just"/>
          <a:endParaRPr lang="es-HN"/>
        </a:p>
      </dgm:t>
    </dgm:pt>
    <dgm:pt modelId="{E946B3A0-479C-478C-851C-A07A822461D2}">
      <dgm:prSet phldrT="[Texto]"/>
      <dgm:spPr/>
      <dgm:t>
        <a:bodyPr/>
        <a:lstStyle/>
        <a:p>
          <a:pPr algn="just"/>
          <a:r>
            <a:rPr lang="es-HN" dirty="0"/>
            <a:t>Autenticador</a:t>
          </a:r>
        </a:p>
      </dgm:t>
    </dgm:pt>
    <dgm:pt modelId="{493840E0-95FC-4929-9653-7E07CA56FA72}" type="parTrans" cxnId="{BED09AB5-1FA5-4807-BF04-026236A0E378}">
      <dgm:prSet/>
      <dgm:spPr/>
      <dgm:t>
        <a:bodyPr/>
        <a:lstStyle/>
        <a:p>
          <a:pPr algn="just"/>
          <a:endParaRPr lang="es-HN"/>
        </a:p>
      </dgm:t>
    </dgm:pt>
    <dgm:pt modelId="{B95590CD-F4A0-4700-8495-BAA47565367D}" type="sibTrans" cxnId="{BED09AB5-1FA5-4807-BF04-026236A0E378}">
      <dgm:prSet/>
      <dgm:spPr/>
      <dgm:t>
        <a:bodyPr/>
        <a:lstStyle/>
        <a:p>
          <a:pPr algn="just"/>
          <a:endParaRPr lang="es-HN"/>
        </a:p>
      </dgm:t>
    </dgm:pt>
    <dgm:pt modelId="{1DC8EFA6-A69E-4A1E-8C7C-DDAC9FA08ECC}">
      <dgm:prSet phldrT="[Texto]"/>
      <dgm:spPr/>
      <dgm:t>
        <a:bodyPr/>
        <a:lstStyle/>
        <a:p>
          <a:pPr algn="just"/>
          <a:r>
            <a:rPr lang="es-HN" dirty="0"/>
            <a:t>Servidor al que desea acceder el usuario.</a:t>
          </a:r>
        </a:p>
      </dgm:t>
    </dgm:pt>
    <dgm:pt modelId="{2D814BAD-1994-4A81-AA47-942DBD982CA8}" type="parTrans" cxnId="{0ECE7400-81AD-4C71-85E8-6780C8C29AF4}">
      <dgm:prSet/>
      <dgm:spPr/>
      <dgm:t>
        <a:bodyPr/>
        <a:lstStyle/>
        <a:p>
          <a:pPr algn="just"/>
          <a:endParaRPr lang="es-HN"/>
        </a:p>
      </dgm:t>
    </dgm:pt>
    <dgm:pt modelId="{69506F08-FEF9-4B8E-A960-68A725EB85B2}" type="sibTrans" cxnId="{0ECE7400-81AD-4C71-85E8-6780C8C29AF4}">
      <dgm:prSet/>
      <dgm:spPr/>
      <dgm:t>
        <a:bodyPr/>
        <a:lstStyle/>
        <a:p>
          <a:pPr algn="just"/>
          <a:endParaRPr lang="es-HN"/>
        </a:p>
      </dgm:t>
    </dgm:pt>
    <dgm:pt modelId="{6C64B58E-079B-438C-B2E1-DF934EDADBBB}">
      <dgm:prSet phldrT="[Texto]"/>
      <dgm:spPr/>
      <dgm:t>
        <a:bodyPr/>
        <a:lstStyle/>
        <a:p>
          <a:pPr algn="just"/>
          <a:r>
            <a:rPr lang="es-HN" dirty="0"/>
            <a:t>Servidor de Autenticación</a:t>
          </a:r>
        </a:p>
      </dgm:t>
    </dgm:pt>
    <dgm:pt modelId="{7648786D-9633-4885-8328-163391090E57}" type="parTrans" cxnId="{58E31E5F-9836-49B7-BE63-7FE8F37AB961}">
      <dgm:prSet/>
      <dgm:spPr/>
      <dgm:t>
        <a:bodyPr/>
        <a:lstStyle/>
        <a:p>
          <a:pPr algn="just"/>
          <a:endParaRPr lang="es-HN"/>
        </a:p>
      </dgm:t>
    </dgm:pt>
    <dgm:pt modelId="{9CD4562F-172B-484D-A35A-260DCA99CD67}" type="sibTrans" cxnId="{58E31E5F-9836-49B7-BE63-7FE8F37AB961}">
      <dgm:prSet/>
      <dgm:spPr/>
      <dgm:t>
        <a:bodyPr/>
        <a:lstStyle/>
        <a:p>
          <a:pPr algn="just"/>
          <a:endParaRPr lang="es-HN"/>
        </a:p>
      </dgm:t>
    </dgm:pt>
    <dgm:pt modelId="{FFA89992-0A06-4550-909F-666FAA3F93AE}">
      <dgm:prSet phldrT="[Texto]"/>
      <dgm:spPr/>
      <dgm:t>
        <a:bodyPr/>
        <a:lstStyle/>
        <a:p>
          <a:pPr algn="just"/>
          <a:endParaRPr lang="es-HN" dirty="0"/>
        </a:p>
      </dgm:t>
    </dgm:pt>
    <dgm:pt modelId="{416C9B98-16FC-493B-B285-A54B549E74CD}" type="parTrans" cxnId="{6E47B954-D2FC-40B6-8E84-778C17C04136}">
      <dgm:prSet/>
      <dgm:spPr/>
      <dgm:t>
        <a:bodyPr/>
        <a:lstStyle/>
        <a:p>
          <a:pPr algn="just"/>
          <a:endParaRPr lang="es-HN"/>
        </a:p>
      </dgm:t>
    </dgm:pt>
    <dgm:pt modelId="{D4B2FD80-8E9F-4B68-B2A6-3A921960C04D}" type="sibTrans" cxnId="{6E47B954-D2FC-40B6-8E84-778C17C04136}">
      <dgm:prSet/>
      <dgm:spPr/>
      <dgm:t>
        <a:bodyPr/>
        <a:lstStyle/>
        <a:p>
          <a:pPr algn="just"/>
          <a:endParaRPr lang="es-HN"/>
        </a:p>
      </dgm:t>
    </dgm:pt>
    <dgm:pt modelId="{4A0A0283-B332-4718-ABBE-65BAA4F01DD0}" type="pres">
      <dgm:prSet presAssocID="{60C30892-6938-4482-B961-6EC873253903}" presName="Name0" presStyleCnt="0">
        <dgm:presLayoutVars>
          <dgm:dir/>
          <dgm:animLvl val="lvl"/>
          <dgm:resizeHandles val="exact"/>
        </dgm:presLayoutVars>
      </dgm:prSet>
      <dgm:spPr/>
    </dgm:pt>
    <dgm:pt modelId="{50447A78-D27C-42D1-B16F-DC2FFB9D32FF}" type="pres">
      <dgm:prSet presAssocID="{248EBE57-99D2-4F1B-AD5B-859A5477BD36}" presName="linNode" presStyleCnt="0"/>
      <dgm:spPr/>
    </dgm:pt>
    <dgm:pt modelId="{E57662DC-0C59-4FD4-8E0C-5B4DF964AE74}" type="pres">
      <dgm:prSet presAssocID="{248EBE57-99D2-4F1B-AD5B-859A5477BD36}" presName="parentText" presStyleLbl="node1" presStyleIdx="0" presStyleCnt="3" custLinFactNeighborY="2549">
        <dgm:presLayoutVars>
          <dgm:chMax val="1"/>
          <dgm:bulletEnabled val="1"/>
        </dgm:presLayoutVars>
      </dgm:prSet>
      <dgm:spPr/>
    </dgm:pt>
    <dgm:pt modelId="{26D0306B-F5A3-4504-806E-2D6729BC2BF1}" type="pres">
      <dgm:prSet presAssocID="{248EBE57-99D2-4F1B-AD5B-859A5477BD36}" presName="descendantText" presStyleLbl="alignAccFollowNode1" presStyleIdx="0" presStyleCnt="3">
        <dgm:presLayoutVars>
          <dgm:bulletEnabled val="1"/>
        </dgm:presLayoutVars>
      </dgm:prSet>
      <dgm:spPr/>
    </dgm:pt>
    <dgm:pt modelId="{C5EC235D-08B2-4F29-95D6-62944574E025}" type="pres">
      <dgm:prSet presAssocID="{2F166073-8A85-4E1F-BF2E-7D0DEA302890}" presName="sp" presStyleCnt="0"/>
      <dgm:spPr/>
    </dgm:pt>
    <dgm:pt modelId="{D0ED5C48-EC9F-4631-8013-364BD2EF0CE8}" type="pres">
      <dgm:prSet presAssocID="{E946B3A0-479C-478C-851C-A07A822461D2}" presName="linNode" presStyleCnt="0"/>
      <dgm:spPr/>
    </dgm:pt>
    <dgm:pt modelId="{331F2632-F16A-4D86-AA70-453D765F59BD}" type="pres">
      <dgm:prSet presAssocID="{E946B3A0-479C-478C-851C-A07A822461D2}" presName="parentText" presStyleLbl="node1" presStyleIdx="1" presStyleCnt="3">
        <dgm:presLayoutVars>
          <dgm:chMax val="1"/>
          <dgm:bulletEnabled val="1"/>
        </dgm:presLayoutVars>
      </dgm:prSet>
      <dgm:spPr/>
    </dgm:pt>
    <dgm:pt modelId="{88DAA258-62B4-4341-B326-329E2ECEEBEC}" type="pres">
      <dgm:prSet presAssocID="{E946B3A0-479C-478C-851C-A07A822461D2}" presName="descendantText" presStyleLbl="alignAccFollowNode1" presStyleIdx="1" presStyleCnt="3">
        <dgm:presLayoutVars>
          <dgm:bulletEnabled val="1"/>
        </dgm:presLayoutVars>
      </dgm:prSet>
      <dgm:spPr/>
    </dgm:pt>
    <dgm:pt modelId="{12C4272C-1489-4951-BE1E-F7C7DE8280C0}" type="pres">
      <dgm:prSet presAssocID="{B95590CD-F4A0-4700-8495-BAA47565367D}" presName="sp" presStyleCnt="0"/>
      <dgm:spPr/>
    </dgm:pt>
    <dgm:pt modelId="{73E0EEE6-DEEB-433E-ADF6-BB548BA4C436}" type="pres">
      <dgm:prSet presAssocID="{6C64B58E-079B-438C-B2E1-DF934EDADBBB}" presName="linNode" presStyleCnt="0"/>
      <dgm:spPr/>
    </dgm:pt>
    <dgm:pt modelId="{B47A95B4-B346-43A6-8D66-58256912A06F}" type="pres">
      <dgm:prSet presAssocID="{6C64B58E-079B-438C-B2E1-DF934EDADBBB}" presName="parentText" presStyleLbl="node1" presStyleIdx="2" presStyleCnt="3">
        <dgm:presLayoutVars>
          <dgm:chMax val="1"/>
          <dgm:bulletEnabled val="1"/>
        </dgm:presLayoutVars>
      </dgm:prSet>
      <dgm:spPr/>
    </dgm:pt>
    <dgm:pt modelId="{CE3AF109-A89A-4B19-9455-9A87CF011FBE}" type="pres">
      <dgm:prSet presAssocID="{6C64B58E-079B-438C-B2E1-DF934EDADBBB}" presName="descendantText" presStyleLbl="alignAccFollowNode1" presStyleIdx="2" presStyleCnt="3">
        <dgm:presLayoutVars>
          <dgm:bulletEnabled val="1"/>
        </dgm:presLayoutVars>
      </dgm:prSet>
      <dgm:spPr/>
    </dgm:pt>
  </dgm:ptLst>
  <dgm:cxnLst>
    <dgm:cxn modelId="{0ECE7400-81AD-4C71-85E8-6780C8C29AF4}" srcId="{E946B3A0-479C-478C-851C-A07A822461D2}" destId="{1DC8EFA6-A69E-4A1E-8C7C-DDAC9FA08ECC}" srcOrd="0" destOrd="0" parTransId="{2D814BAD-1994-4A81-AA47-942DBD982CA8}" sibTransId="{69506F08-FEF9-4B8E-A960-68A725EB85B2}"/>
    <dgm:cxn modelId="{DE4CC80E-1CE7-4BA1-A137-703286C826F6}" type="presOf" srcId="{FFA89992-0A06-4550-909F-666FAA3F93AE}" destId="{CE3AF109-A89A-4B19-9455-9A87CF011FBE}" srcOrd="0" destOrd="0" presId="urn:microsoft.com/office/officeart/2005/8/layout/vList5"/>
    <dgm:cxn modelId="{0F9D520F-4FE3-4262-BEF8-E7856DC2B32E}" type="presOf" srcId="{60C30892-6938-4482-B961-6EC873253903}" destId="{4A0A0283-B332-4718-ABBE-65BAA4F01DD0}" srcOrd="0" destOrd="0" presId="urn:microsoft.com/office/officeart/2005/8/layout/vList5"/>
    <dgm:cxn modelId="{58E31E5F-9836-49B7-BE63-7FE8F37AB961}" srcId="{60C30892-6938-4482-B961-6EC873253903}" destId="{6C64B58E-079B-438C-B2E1-DF934EDADBBB}" srcOrd="2" destOrd="0" parTransId="{7648786D-9633-4885-8328-163391090E57}" sibTransId="{9CD4562F-172B-484D-A35A-260DCA99CD67}"/>
    <dgm:cxn modelId="{C9A82C67-30A6-4C14-9E2F-FC5FDFB6811B}" type="presOf" srcId="{4C8241A2-E9CB-402E-9758-4CF7209C266E}" destId="{26D0306B-F5A3-4504-806E-2D6729BC2BF1}" srcOrd="0" destOrd="0" presId="urn:microsoft.com/office/officeart/2005/8/layout/vList5"/>
    <dgm:cxn modelId="{10AFDB47-3FC2-4A50-BC3F-E0994F9900D0}" type="presOf" srcId="{248EBE57-99D2-4F1B-AD5B-859A5477BD36}" destId="{E57662DC-0C59-4FD4-8E0C-5B4DF964AE74}" srcOrd="0" destOrd="0" presId="urn:microsoft.com/office/officeart/2005/8/layout/vList5"/>
    <dgm:cxn modelId="{6E47B954-D2FC-40B6-8E84-778C17C04136}" srcId="{6C64B58E-079B-438C-B2E1-DF934EDADBBB}" destId="{FFA89992-0A06-4550-909F-666FAA3F93AE}" srcOrd="0" destOrd="0" parTransId="{416C9B98-16FC-493B-B285-A54B549E74CD}" sibTransId="{D4B2FD80-8E9F-4B68-B2A6-3A921960C04D}"/>
    <dgm:cxn modelId="{8C4BA2A9-B9DA-4B1A-BA2F-B3F930DA6D26}" type="presOf" srcId="{1DC8EFA6-A69E-4A1E-8C7C-DDAC9FA08ECC}" destId="{88DAA258-62B4-4341-B326-329E2ECEEBEC}" srcOrd="0" destOrd="0" presId="urn:microsoft.com/office/officeart/2005/8/layout/vList5"/>
    <dgm:cxn modelId="{AAE35DB0-C188-4421-99C6-13518F2D13F5}" srcId="{248EBE57-99D2-4F1B-AD5B-859A5477BD36}" destId="{4C8241A2-E9CB-402E-9758-4CF7209C266E}" srcOrd="0" destOrd="0" parTransId="{84D39E63-1066-4E3E-9B9C-FFEA320AA378}" sibTransId="{FE8DD278-6B21-46CA-B5C4-5BB8E18C5511}"/>
    <dgm:cxn modelId="{8D295CB1-0F71-4133-9C32-ADF325EF927B}" srcId="{60C30892-6938-4482-B961-6EC873253903}" destId="{248EBE57-99D2-4F1B-AD5B-859A5477BD36}" srcOrd="0" destOrd="0" parTransId="{F8679782-BBE2-40B8-AD40-4535B66E674B}" sibTransId="{2F166073-8A85-4E1F-BF2E-7D0DEA302890}"/>
    <dgm:cxn modelId="{BED09AB5-1FA5-4807-BF04-026236A0E378}" srcId="{60C30892-6938-4482-B961-6EC873253903}" destId="{E946B3A0-479C-478C-851C-A07A822461D2}" srcOrd="1" destOrd="0" parTransId="{493840E0-95FC-4929-9653-7E07CA56FA72}" sibTransId="{B95590CD-F4A0-4700-8495-BAA47565367D}"/>
    <dgm:cxn modelId="{05B24DBD-EC1D-4E6B-A7E5-5BE2DDCCD2CF}" type="presOf" srcId="{E946B3A0-479C-478C-851C-A07A822461D2}" destId="{331F2632-F16A-4D86-AA70-453D765F59BD}" srcOrd="0" destOrd="0" presId="urn:microsoft.com/office/officeart/2005/8/layout/vList5"/>
    <dgm:cxn modelId="{3AF96CCA-2381-4A64-ACF3-0F6CC4B64610}" type="presOf" srcId="{6C64B58E-079B-438C-B2E1-DF934EDADBBB}" destId="{B47A95B4-B346-43A6-8D66-58256912A06F}" srcOrd="0" destOrd="0" presId="urn:microsoft.com/office/officeart/2005/8/layout/vList5"/>
    <dgm:cxn modelId="{FAD2AF2A-E83C-44AA-9023-11381D9BBCF3}" type="presParOf" srcId="{4A0A0283-B332-4718-ABBE-65BAA4F01DD0}" destId="{50447A78-D27C-42D1-B16F-DC2FFB9D32FF}" srcOrd="0" destOrd="0" presId="urn:microsoft.com/office/officeart/2005/8/layout/vList5"/>
    <dgm:cxn modelId="{3F7F58DB-4F0C-4C4B-9C69-BDC5FB98DBD6}" type="presParOf" srcId="{50447A78-D27C-42D1-B16F-DC2FFB9D32FF}" destId="{E57662DC-0C59-4FD4-8E0C-5B4DF964AE74}" srcOrd="0" destOrd="0" presId="urn:microsoft.com/office/officeart/2005/8/layout/vList5"/>
    <dgm:cxn modelId="{CED883EA-BA72-450F-B2E3-C3B1CC608759}" type="presParOf" srcId="{50447A78-D27C-42D1-B16F-DC2FFB9D32FF}" destId="{26D0306B-F5A3-4504-806E-2D6729BC2BF1}" srcOrd="1" destOrd="0" presId="urn:microsoft.com/office/officeart/2005/8/layout/vList5"/>
    <dgm:cxn modelId="{2E356C78-5F9B-45C2-8D35-939C2F36CCD3}" type="presParOf" srcId="{4A0A0283-B332-4718-ABBE-65BAA4F01DD0}" destId="{C5EC235D-08B2-4F29-95D6-62944574E025}" srcOrd="1" destOrd="0" presId="urn:microsoft.com/office/officeart/2005/8/layout/vList5"/>
    <dgm:cxn modelId="{80858890-23C6-473B-BA5C-F13145BE52D7}" type="presParOf" srcId="{4A0A0283-B332-4718-ABBE-65BAA4F01DD0}" destId="{D0ED5C48-EC9F-4631-8013-364BD2EF0CE8}" srcOrd="2" destOrd="0" presId="urn:microsoft.com/office/officeart/2005/8/layout/vList5"/>
    <dgm:cxn modelId="{D7BAE443-154F-4D75-B17C-938FD0DE987B}" type="presParOf" srcId="{D0ED5C48-EC9F-4631-8013-364BD2EF0CE8}" destId="{331F2632-F16A-4D86-AA70-453D765F59BD}" srcOrd="0" destOrd="0" presId="urn:microsoft.com/office/officeart/2005/8/layout/vList5"/>
    <dgm:cxn modelId="{68E10A3A-3655-4B8C-8B24-9A0E374D4F22}" type="presParOf" srcId="{D0ED5C48-EC9F-4631-8013-364BD2EF0CE8}" destId="{88DAA258-62B4-4341-B326-329E2ECEEBEC}" srcOrd="1" destOrd="0" presId="urn:microsoft.com/office/officeart/2005/8/layout/vList5"/>
    <dgm:cxn modelId="{8DFC4018-F53C-417F-B193-8FCBA431F878}" type="presParOf" srcId="{4A0A0283-B332-4718-ABBE-65BAA4F01DD0}" destId="{12C4272C-1489-4951-BE1E-F7C7DE8280C0}" srcOrd="3" destOrd="0" presId="urn:microsoft.com/office/officeart/2005/8/layout/vList5"/>
    <dgm:cxn modelId="{8D5F6B3D-937E-4A10-8A86-929365165B01}" type="presParOf" srcId="{4A0A0283-B332-4718-ABBE-65BAA4F01DD0}" destId="{73E0EEE6-DEEB-433E-ADF6-BB548BA4C436}" srcOrd="4" destOrd="0" presId="urn:microsoft.com/office/officeart/2005/8/layout/vList5"/>
    <dgm:cxn modelId="{7E084C2B-55DC-4C85-B72C-1FF33ECDA23E}" type="presParOf" srcId="{73E0EEE6-DEEB-433E-ADF6-BB548BA4C436}" destId="{B47A95B4-B346-43A6-8D66-58256912A06F}" srcOrd="0" destOrd="0" presId="urn:microsoft.com/office/officeart/2005/8/layout/vList5"/>
    <dgm:cxn modelId="{55B328DC-7EEF-4662-BF90-77FDB6D0E772}" type="presParOf" srcId="{73E0EEE6-DEEB-433E-ADF6-BB548BA4C436}" destId="{CE3AF109-A89A-4B19-9455-9A87CF011FB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BDD0B-1EAB-4BE0-963D-000F787B8CB4}">
      <dsp:nvSpPr>
        <dsp:cNvPr id="0" name=""/>
        <dsp:cNvSpPr/>
      </dsp:nvSpPr>
      <dsp:spPr>
        <a:xfrm>
          <a:off x="270833" y="0"/>
          <a:ext cx="4525504" cy="4525504"/>
        </a:xfrm>
        <a:prstGeom prst="triangle">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3704718-C97F-4BE0-864A-060DE8C2AB50}">
      <dsp:nvSpPr>
        <dsp:cNvPr id="0" name=""/>
        <dsp:cNvSpPr/>
      </dsp:nvSpPr>
      <dsp:spPr>
        <a:xfrm>
          <a:off x="2533585" y="454981"/>
          <a:ext cx="2941577" cy="1071271"/>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1. Identificación y autenticación de los usuarios. </a:t>
          </a:r>
        </a:p>
      </dsp:txBody>
      <dsp:txXfrm>
        <a:off x="2585880" y="507276"/>
        <a:ext cx="2836987" cy="966681"/>
      </dsp:txXfrm>
    </dsp:sp>
    <dsp:sp modelId="{B654DA44-1430-4C3B-B1CA-B04DBD96656E}">
      <dsp:nvSpPr>
        <dsp:cNvPr id="0" name=""/>
        <dsp:cNvSpPr/>
      </dsp:nvSpPr>
      <dsp:spPr>
        <a:xfrm>
          <a:off x="2533585" y="1660161"/>
          <a:ext cx="2941577" cy="1071271"/>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2. Control del acceso </a:t>
          </a:r>
          <a:r>
            <a:rPr lang="es-HN" sz="1900" kern="1200" baseline="0" dirty="0"/>
            <a:t>a los recursos del sistema informático</a:t>
          </a:r>
          <a:endParaRPr lang="es-ES" sz="1900" kern="1200" dirty="0"/>
        </a:p>
      </dsp:txBody>
      <dsp:txXfrm>
        <a:off x="2585880" y="1712456"/>
        <a:ext cx="2836987" cy="966681"/>
      </dsp:txXfrm>
    </dsp:sp>
    <dsp:sp modelId="{92DEBC21-62BF-496D-8643-A9DF2ABEACD2}">
      <dsp:nvSpPr>
        <dsp:cNvPr id="0" name=""/>
        <dsp:cNvSpPr/>
      </dsp:nvSpPr>
      <dsp:spPr>
        <a:xfrm>
          <a:off x="2533585" y="2865342"/>
          <a:ext cx="2941577" cy="1071271"/>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3. Registro del uso de los recursos</a:t>
          </a:r>
        </a:p>
      </dsp:txBody>
      <dsp:txXfrm>
        <a:off x="2585880" y="2917637"/>
        <a:ext cx="2836987" cy="9666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ED36E-B150-418C-B65D-CD7F96AC8AC2}">
      <dsp:nvSpPr>
        <dsp:cNvPr id="0" name=""/>
        <dsp:cNvSpPr/>
      </dsp:nvSpPr>
      <dsp:spPr>
        <a:xfrm>
          <a:off x="1236" y="377837"/>
          <a:ext cx="4823310" cy="2893986"/>
        </a:xfrm>
        <a:prstGeom prst="rect">
          <a:avLst/>
        </a:prstGeom>
        <a:solidFill>
          <a:schemeClr val="accent2">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ES" sz="4300" b="1" kern="1200" dirty="0"/>
            <a:t>Objetos lógicos:</a:t>
          </a:r>
        </a:p>
        <a:p>
          <a:pPr marL="0" lvl="0" indent="0" algn="ctr" defTabSz="1911350">
            <a:lnSpc>
              <a:spcPct val="90000"/>
            </a:lnSpc>
            <a:spcBef>
              <a:spcPct val="0"/>
            </a:spcBef>
            <a:spcAft>
              <a:spcPct val="35000"/>
            </a:spcAft>
            <a:buNone/>
          </a:pPr>
          <a:r>
            <a:rPr lang="es-ES" sz="3200" kern="1200" dirty="0"/>
            <a:t>Dispositivos lógicos, ficheros y servicios</a:t>
          </a:r>
        </a:p>
      </dsp:txBody>
      <dsp:txXfrm>
        <a:off x="1236" y="377837"/>
        <a:ext cx="4823310" cy="2893986"/>
      </dsp:txXfrm>
    </dsp:sp>
    <dsp:sp modelId="{077A325A-391A-4FD4-BF9C-CE21EFFCECE3}">
      <dsp:nvSpPr>
        <dsp:cNvPr id="0" name=""/>
        <dsp:cNvSpPr/>
      </dsp:nvSpPr>
      <dsp:spPr>
        <a:xfrm>
          <a:off x="5308114" y="346843"/>
          <a:ext cx="4823310" cy="2893986"/>
        </a:xfrm>
        <a:prstGeom prst="rect">
          <a:avLst/>
        </a:prstGeom>
        <a:solidFill>
          <a:schemeClr val="accent3">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ES" sz="4300" b="1" kern="1200" dirty="0"/>
            <a:t>Sujetos:</a:t>
          </a:r>
        </a:p>
        <a:p>
          <a:pPr marL="0" lvl="0" indent="0" algn="just" defTabSz="1911350">
            <a:lnSpc>
              <a:spcPct val="90000"/>
            </a:lnSpc>
            <a:spcBef>
              <a:spcPct val="0"/>
            </a:spcBef>
            <a:spcAft>
              <a:spcPct val="35000"/>
            </a:spcAft>
            <a:buNone/>
          </a:pPr>
          <a:r>
            <a:rPr lang="es-ES" sz="2400" kern="1200" dirty="0"/>
            <a:t>Usuarios y grupos, procesos, roles a los que se conceden derechos  y privilegios para realizar determinadas operaciones sobre los objetos</a:t>
          </a:r>
        </a:p>
      </dsp:txBody>
      <dsp:txXfrm>
        <a:off x="5308114" y="346843"/>
        <a:ext cx="4823310" cy="28939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ED895C-75FE-4859-A289-77C6591F17F2}">
      <dsp:nvSpPr>
        <dsp:cNvPr id="0" name=""/>
        <dsp:cNvSpPr/>
      </dsp:nvSpPr>
      <dsp:spPr>
        <a:xfrm>
          <a:off x="0" y="3354"/>
          <a:ext cx="10131425" cy="983384"/>
        </a:xfrm>
        <a:prstGeom prst="roundRect">
          <a:avLst/>
        </a:prstGeom>
        <a:solidFill>
          <a:schemeClr val="accent2">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s-ES" sz="4100" kern="1200" dirty="0"/>
            <a:t>Control de acceso obligatorio</a:t>
          </a:r>
        </a:p>
      </dsp:txBody>
      <dsp:txXfrm>
        <a:off x="48005" y="51359"/>
        <a:ext cx="10035415" cy="887374"/>
      </dsp:txXfrm>
    </dsp:sp>
    <dsp:sp modelId="{2FA439A0-A489-421D-9D43-A6E2CE6B08ED}">
      <dsp:nvSpPr>
        <dsp:cNvPr id="0" name=""/>
        <dsp:cNvSpPr/>
      </dsp:nvSpPr>
      <dsp:spPr>
        <a:xfrm>
          <a:off x="0" y="986739"/>
          <a:ext cx="10131425" cy="678960"/>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21673"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s-ES" sz="3200" kern="1200" dirty="0"/>
            <a:t>Los permisos de acceso son definidos por el sistema</a:t>
          </a:r>
        </a:p>
      </dsp:txBody>
      <dsp:txXfrm>
        <a:off x="0" y="986739"/>
        <a:ext cx="10131425" cy="678960"/>
      </dsp:txXfrm>
    </dsp:sp>
    <dsp:sp modelId="{73EA4D7C-1EFC-4039-9CA1-7CDD72BCAFF6}">
      <dsp:nvSpPr>
        <dsp:cNvPr id="0" name=""/>
        <dsp:cNvSpPr/>
      </dsp:nvSpPr>
      <dsp:spPr>
        <a:xfrm>
          <a:off x="0" y="1665699"/>
          <a:ext cx="10131425" cy="983384"/>
        </a:xfrm>
        <a:prstGeom prst="roundRect">
          <a:avLst/>
        </a:prstGeom>
        <a:solidFill>
          <a:schemeClr val="accent3">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s-ES" sz="4100" kern="1200" dirty="0"/>
            <a:t>Control de acceso discrecional</a:t>
          </a:r>
        </a:p>
      </dsp:txBody>
      <dsp:txXfrm>
        <a:off x="48005" y="1713704"/>
        <a:ext cx="10035415" cy="887374"/>
      </dsp:txXfrm>
    </dsp:sp>
    <dsp:sp modelId="{D536A78E-B05F-4EEB-B703-D33FF8EECAE9}">
      <dsp:nvSpPr>
        <dsp:cNvPr id="0" name=""/>
        <dsp:cNvSpPr/>
      </dsp:nvSpPr>
      <dsp:spPr>
        <a:xfrm>
          <a:off x="0" y="2649084"/>
          <a:ext cx="10131425" cy="997222"/>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21673"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s-ES" sz="3200" kern="1200" dirty="0"/>
            <a:t>Los permisos de acceso los controla y configura el propietario de cada objeto</a:t>
          </a:r>
        </a:p>
      </dsp:txBody>
      <dsp:txXfrm>
        <a:off x="0" y="2649084"/>
        <a:ext cx="10131425" cy="9972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E80EC-898C-414A-835C-B3B56DB11BE9}">
      <dsp:nvSpPr>
        <dsp:cNvPr id="0" name=""/>
        <dsp:cNvSpPr/>
      </dsp:nvSpPr>
      <dsp:spPr>
        <a:xfrm>
          <a:off x="0" y="203391"/>
          <a:ext cx="10491761" cy="743535"/>
        </a:xfrm>
        <a:prstGeom prst="roundRect">
          <a:avLst/>
        </a:prstGeom>
        <a:solidFill>
          <a:schemeClr val="accent2">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ES" sz="3100" kern="1200" dirty="0"/>
            <a:t>Identificadores Intrínsecos</a:t>
          </a:r>
        </a:p>
      </dsp:txBody>
      <dsp:txXfrm>
        <a:off x="36296" y="239687"/>
        <a:ext cx="10419169" cy="670943"/>
      </dsp:txXfrm>
    </dsp:sp>
    <dsp:sp modelId="{B4442AC9-8FAE-4864-B27A-E8AA36882847}">
      <dsp:nvSpPr>
        <dsp:cNvPr id="0" name=""/>
        <dsp:cNvSpPr/>
      </dsp:nvSpPr>
      <dsp:spPr>
        <a:xfrm>
          <a:off x="0" y="946926"/>
          <a:ext cx="10491761" cy="1090890"/>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33113"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s-ES" sz="2400" kern="1200" dirty="0"/>
            <a:t>Cuando dependen únicamente de la naturaleza del sujeto. Impronta ADN de la persona, fondo del ojo, iris, huellas dactilares, fisonomía de las manos, rasgos faciales, timbre de voz, cinemática de la firma manuscrita, olor corporal</a:t>
          </a:r>
        </a:p>
      </dsp:txBody>
      <dsp:txXfrm>
        <a:off x="0" y="946926"/>
        <a:ext cx="10491761" cy="1090890"/>
      </dsp:txXfrm>
    </dsp:sp>
    <dsp:sp modelId="{FFA13E35-FF18-4677-A474-33479DD2B47E}">
      <dsp:nvSpPr>
        <dsp:cNvPr id="0" name=""/>
        <dsp:cNvSpPr/>
      </dsp:nvSpPr>
      <dsp:spPr>
        <a:xfrm>
          <a:off x="0" y="2037816"/>
          <a:ext cx="10491761" cy="743535"/>
        </a:xfrm>
        <a:prstGeom prst="roundRect">
          <a:avLst/>
        </a:prstGeom>
        <a:solidFill>
          <a:schemeClr val="accent3">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ES" sz="3100" kern="1200" dirty="0"/>
            <a:t>Identificadores Extrínsecos</a:t>
          </a:r>
        </a:p>
      </dsp:txBody>
      <dsp:txXfrm>
        <a:off x="36296" y="2074112"/>
        <a:ext cx="10419169" cy="670943"/>
      </dsp:txXfrm>
    </dsp:sp>
    <dsp:sp modelId="{F2F0C6FF-1AA5-48AB-9481-30ABEB96113A}">
      <dsp:nvSpPr>
        <dsp:cNvPr id="0" name=""/>
        <dsp:cNvSpPr/>
      </dsp:nvSpPr>
      <dsp:spPr>
        <a:xfrm>
          <a:off x="0" y="2781351"/>
          <a:ext cx="10491761" cy="1090890"/>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33113"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s-ES" sz="2400" kern="1200" dirty="0"/>
            <a:t>Cuando se fundamentan en alguna otra propiedad externa. </a:t>
          </a:r>
          <a:r>
            <a:rPr lang="es-ES" sz="2400" kern="1200" dirty="0" err="1"/>
            <a:t>PINs</a:t>
          </a:r>
          <a:r>
            <a:rPr lang="es-ES" sz="2400" kern="1200" dirty="0"/>
            <a:t>, Contraseña (</a:t>
          </a:r>
          <a:r>
            <a:rPr lang="es-ES" sz="2400" kern="1200" dirty="0" err="1"/>
            <a:t>password</a:t>
          </a:r>
          <a:r>
            <a:rPr lang="es-ES" sz="2400" kern="1200" dirty="0"/>
            <a:t>), firma manuscrita, numero de cuenta bancaria, tarjeta inteligente, terminal desde el que se conecta el usuario</a:t>
          </a:r>
        </a:p>
      </dsp:txBody>
      <dsp:txXfrm>
        <a:off x="0" y="2781351"/>
        <a:ext cx="10491761" cy="10908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3171F-47A5-443D-A9C8-0D47C3E27463}">
      <dsp:nvSpPr>
        <dsp:cNvPr id="0" name=""/>
        <dsp:cNvSpPr/>
      </dsp:nvSpPr>
      <dsp:spPr>
        <a:xfrm>
          <a:off x="-5867470" y="-897958"/>
          <a:ext cx="6985208" cy="6985208"/>
        </a:xfrm>
        <a:prstGeom prst="blockArc">
          <a:avLst>
            <a:gd name="adj1" fmla="val 18900000"/>
            <a:gd name="adj2" fmla="val 2700000"/>
            <a:gd name="adj3" fmla="val 309"/>
          </a:avLst>
        </a:prstGeom>
        <a:noFill/>
        <a:ln w="19050" cap="rnd"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CBAC2D82-B4AD-4FA9-9DE4-BA392395374B}">
      <dsp:nvSpPr>
        <dsp:cNvPr id="0" name=""/>
        <dsp:cNvSpPr/>
      </dsp:nvSpPr>
      <dsp:spPr>
        <a:xfrm>
          <a:off x="488522" y="324226"/>
          <a:ext cx="9875147" cy="648869"/>
        </a:xfrm>
        <a:prstGeom prst="rect">
          <a:avLst/>
        </a:prstGeom>
        <a:solidFill>
          <a:schemeClr val="accent2">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15040" tIns="50800" rIns="50800" bIns="50800" numCol="1" spcCol="1270" anchor="ctr" anchorCtr="0">
          <a:noAutofit/>
        </a:bodyPr>
        <a:lstStyle/>
        <a:p>
          <a:pPr marL="0" lvl="0" indent="0" algn="l" defTabSz="889000">
            <a:lnSpc>
              <a:spcPct val="90000"/>
            </a:lnSpc>
            <a:spcBef>
              <a:spcPct val="0"/>
            </a:spcBef>
            <a:spcAft>
              <a:spcPct val="35000"/>
            </a:spcAft>
            <a:buNone/>
          </a:pPr>
          <a:r>
            <a:rPr lang="es-HN" sz="2000" b="1" kern="1200" dirty="0"/>
            <a:t>Lo que se sabe: Contraseñas (</a:t>
          </a:r>
          <a:r>
            <a:rPr lang="es-HN" sz="2000" b="1" kern="1200" dirty="0" err="1"/>
            <a:t>Passwords</a:t>
          </a:r>
          <a:r>
            <a:rPr lang="es-HN" sz="2000" b="1" kern="1200" dirty="0"/>
            <a:t>), </a:t>
          </a:r>
          <a:r>
            <a:rPr lang="es-HN" sz="2000" b="1" kern="1200" dirty="0" err="1"/>
            <a:t>PINs</a:t>
          </a:r>
          <a:r>
            <a:rPr lang="es-HN" sz="2000" b="1" kern="1200" dirty="0"/>
            <a:t>.</a:t>
          </a:r>
        </a:p>
      </dsp:txBody>
      <dsp:txXfrm>
        <a:off x="488522" y="324226"/>
        <a:ext cx="9875147" cy="648869"/>
      </dsp:txXfrm>
    </dsp:sp>
    <dsp:sp modelId="{691EFBC0-2B08-4DF4-8EE0-D93102E29C69}">
      <dsp:nvSpPr>
        <dsp:cNvPr id="0" name=""/>
        <dsp:cNvSpPr/>
      </dsp:nvSpPr>
      <dsp:spPr>
        <a:xfrm>
          <a:off x="82978" y="243118"/>
          <a:ext cx="811086" cy="81108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9748C897-32C5-476A-922B-1C6A97C9DE8E}">
      <dsp:nvSpPr>
        <dsp:cNvPr id="0" name=""/>
        <dsp:cNvSpPr/>
      </dsp:nvSpPr>
      <dsp:spPr>
        <a:xfrm>
          <a:off x="953482" y="1297219"/>
          <a:ext cx="9410187" cy="648869"/>
        </a:xfrm>
        <a:prstGeom prst="rect">
          <a:avLst/>
        </a:prstGeom>
        <a:solidFill>
          <a:schemeClr val="accent3">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15040" tIns="50800" rIns="50800" bIns="50800" numCol="1" spcCol="1270" anchor="ctr" anchorCtr="0">
          <a:noAutofit/>
        </a:bodyPr>
        <a:lstStyle/>
        <a:p>
          <a:pPr marL="0" lvl="0" indent="0" algn="l" defTabSz="889000">
            <a:lnSpc>
              <a:spcPct val="90000"/>
            </a:lnSpc>
            <a:spcBef>
              <a:spcPct val="0"/>
            </a:spcBef>
            <a:spcAft>
              <a:spcPct val="35000"/>
            </a:spcAft>
            <a:buNone/>
          </a:pPr>
          <a:r>
            <a:rPr lang="es-HN" sz="2000" b="1" kern="1200" dirty="0"/>
            <a:t>Lo que se posee (token): Tarjeta de crédito, tarjeta inteligente, teléfono móvil, llave USB (Pendrive)</a:t>
          </a:r>
        </a:p>
      </dsp:txBody>
      <dsp:txXfrm>
        <a:off x="953482" y="1297219"/>
        <a:ext cx="9410187" cy="648869"/>
      </dsp:txXfrm>
    </dsp:sp>
    <dsp:sp modelId="{71202115-F275-4371-969B-AC5912254CE6}">
      <dsp:nvSpPr>
        <dsp:cNvPr id="0" name=""/>
        <dsp:cNvSpPr/>
      </dsp:nvSpPr>
      <dsp:spPr>
        <a:xfrm>
          <a:off x="547939" y="1216110"/>
          <a:ext cx="811086" cy="81108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3802E74-929C-4946-B11F-735386D91087}">
      <dsp:nvSpPr>
        <dsp:cNvPr id="0" name=""/>
        <dsp:cNvSpPr/>
      </dsp:nvSpPr>
      <dsp:spPr>
        <a:xfrm>
          <a:off x="1096188" y="2270211"/>
          <a:ext cx="9267481" cy="648869"/>
        </a:xfrm>
        <a:prstGeom prst="rect">
          <a:avLst/>
        </a:prstGeom>
        <a:solidFill>
          <a:schemeClr val="accent4">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15040" tIns="50800" rIns="50800" bIns="50800" numCol="1" spcCol="1270" anchor="ctr" anchorCtr="0">
          <a:noAutofit/>
        </a:bodyPr>
        <a:lstStyle/>
        <a:p>
          <a:pPr marL="0" lvl="0" indent="0" algn="l" defTabSz="889000">
            <a:lnSpc>
              <a:spcPct val="90000"/>
            </a:lnSpc>
            <a:spcBef>
              <a:spcPct val="0"/>
            </a:spcBef>
            <a:spcAft>
              <a:spcPct val="35000"/>
            </a:spcAft>
            <a:buNone/>
          </a:pPr>
          <a:r>
            <a:rPr lang="es-HN" sz="2000" b="1" kern="1200" dirty="0"/>
            <a:t>Lo que se es: Características biométricas del individuo</a:t>
          </a:r>
        </a:p>
      </dsp:txBody>
      <dsp:txXfrm>
        <a:off x="1096188" y="2270211"/>
        <a:ext cx="9267481" cy="648869"/>
      </dsp:txXfrm>
    </dsp:sp>
    <dsp:sp modelId="{1E96FC8A-A8B7-4F0D-8B4C-A4588E6A69B7}">
      <dsp:nvSpPr>
        <dsp:cNvPr id="0" name=""/>
        <dsp:cNvSpPr/>
      </dsp:nvSpPr>
      <dsp:spPr>
        <a:xfrm>
          <a:off x="690644" y="2189102"/>
          <a:ext cx="811086" cy="81108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9227C8FC-8167-4BA1-AA56-A524117078A3}">
      <dsp:nvSpPr>
        <dsp:cNvPr id="0" name=""/>
        <dsp:cNvSpPr/>
      </dsp:nvSpPr>
      <dsp:spPr>
        <a:xfrm>
          <a:off x="953482" y="3243203"/>
          <a:ext cx="9410187" cy="648869"/>
        </a:xfrm>
        <a:prstGeom prst="rect">
          <a:avLst/>
        </a:prstGeom>
        <a:solidFill>
          <a:schemeClr val="accent5">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15040" tIns="50800" rIns="50800" bIns="50800" numCol="1" spcCol="1270" anchor="ctr" anchorCtr="0">
          <a:noAutofit/>
        </a:bodyPr>
        <a:lstStyle/>
        <a:p>
          <a:pPr marL="0" lvl="0" indent="0" algn="l" defTabSz="889000">
            <a:lnSpc>
              <a:spcPct val="90000"/>
            </a:lnSpc>
            <a:spcBef>
              <a:spcPct val="0"/>
            </a:spcBef>
            <a:spcAft>
              <a:spcPct val="35000"/>
            </a:spcAft>
            <a:buNone/>
          </a:pPr>
          <a:r>
            <a:rPr lang="es-HN" sz="2000" b="1" kern="1200" dirty="0"/>
            <a:t>Lo que se sabe hacer: firma manuscrita</a:t>
          </a:r>
        </a:p>
      </dsp:txBody>
      <dsp:txXfrm>
        <a:off x="953482" y="3243203"/>
        <a:ext cx="9410187" cy="648869"/>
      </dsp:txXfrm>
    </dsp:sp>
    <dsp:sp modelId="{B2261823-4956-40C0-B603-479F98238739}">
      <dsp:nvSpPr>
        <dsp:cNvPr id="0" name=""/>
        <dsp:cNvSpPr/>
      </dsp:nvSpPr>
      <dsp:spPr>
        <a:xfrm>
          <a:off x="547939" y="3162095"/>
          <a:ext cx="811086" cy="81108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0107F51E-E024-44A4-8318-60E71B351752}">
      <dsp:nvSpPr>
        <dsp:cNvPr id="0" name=""/>
        <dsp:cNvSpPr/>
      </dsp:nvSpPr>
      <dsp:spPr>
        <a:xfrm>
          <a:off x="488522" y="4216195"/>
          <a:ext cx="9875147" cy="648869"/>
        </a:xfrm>
        <a:prstGeom prst="rect">
          <a:avLst/>
        </a:prstGeom>
        <a:solidFill>
          <a:schemeClr val="accent6">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15040" tIns="45720" rIns="45720" bIns="45720" numCol="1" spcCol="1270" anchor="ctr" anchorCtr="0">
          <a:noAutofit/>
        </a:bodyPr>
        <a:lstStyle/>
        <a:p>
          <a:pPr marL="0" lvl="0" indent="0" algn="l" defTabSz="800100">
            <a:lnSpc>
              <a:spcPct val="90000"/>
            </a:lnSpc>
            <a:spcBef>
              <a:spcPct val="0"/>
            </a:spcBef>
            <a:spcAft>
              <a:spcPct val="35000"/>
            </a:spcAft>
            <a:buNone/>
          </a:pPr>
          <a:r>
            <a:rPr lang="es-HN" sz="1800" b="1" kern="1200" dirty="0"/>
            <a:t>Donde se encuentra el usuario: conexión desde un determinado equipo u ordenador con una dirección IP previamente asignada, en un acceso a través de redes físicas protegidas y controladas</a:t>
          </a:r>
        </a:p>
      </dsp:txBody>
      <dsp:txXfrm>
        <a:off x="488522" y="4216195"/>
        <a:ext cx="9875147" cy="648869"/>
      </dsp:txXfrm>
    </dsp:sp>
    <dsp:sp modelId="{DA5192DC-1D4C-4EAE-9F91-F87DBD8919F5}">
      <dsp:nvSpPr>
        <dsp:cNvPr id="0" name=""/>
        <dsp:cNvSpPr/>
      </dsp:nvSpPr>
      <dsp:spPr>
        <a:xfrm>
          <a:off x="82978" y="4135087"/>
          <a:ext cx="811086" cy="81108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09D95-1D0C-4306-B88E-E6F310F89621}">
      <dsp:nvSpPr>
        <dsp:cNvPr id="0" name=""/>
        <dsp:cNvSpPr/>
      </dsp:nvSpPr>
      <dsp:spPr>
        <a:xfrm>
          <a:off x="0" y="65027"/>
          <a:ext cx="10131425" cy="873953"/>
        </a:xfrm>
        <a:prstGeom prst="roundRect">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HN" sz="2200" b="1" kern="1200" dirty="0"/>
            <a:t>Tamaño mínimo de la contraseña</a:t>
          </a:r>
        </a:p>
      </dsp:txBody>
      <dsp:txXfrm>
        <a:off x="42663" y="107690"/>
        <a:ext cx="10046099" cy="788627"/>
      </dsp:txXfrm>
    </dsp:sp>
    <dsp:sp modelId="{B8695778-84A9-4623-A23B-6EC218CB9D90}">
      <dsp:nvSpPr>
        <dsp:cNvPr id="0" name=""/>
        <dsp:cNvSpPr/>
      </dsp:nvSpPr>
      <dsp:spPr>
        <a:xfrm>
          <a:off x="0" y="938981"/>
          <a:ext cx="10131425"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167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HN" sz="1700" b="1" kern="1200" dirty="0"/>
            <a:t>Numero mínimo de caracteres que la puedan componer </a:t>
          </a:r>
        </a:p>
      </dsp:txBody>
      <dsp:txXfrm>
        <a:off x="0" y="938981"/>
        <a:ext cx="10131425" cy="364320"/>
      </dsp:txXfrm>
    </dsp:sp>
    <dsp:sp modelId="{F7D1EE2E-E841-4326-8A65-CAFED8A946E7}">
      <dsp:nvSpPr>
        <dsp:cNvPr id="0" name=""/>
        <dsp:cNvSpPr/>
      </dsp:nvSpPr>
      <dsp:spPr>
        <a:xfrm>
          <a:off x="0" y="1303301"/>
          <a:ext cx="10131425" cy="873953"/>
        </a:xfrm>
        <a:prstGeom prst="roundRect">
          <a:avLst/>
        </a:prstGeom>
        <a:gradFill rotWithShape="0">
          <a:gsLst>
            <a:gs pos="0">
              <a:schemeClr val="accent3">
                <a:hueOff val="0"/>
                <a:satOff val="0"/>
                <a:lumOff val="0"/>
                <a:alphaOff val="0"/>
                <a:tint val="98000"/>
                <a:lumMod val="100000"/>
              </a:schemeClr>
            </a:gs>
            <a:gs pos="100000">
              <a:schemeClr val="accent3">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HN" sz="2200" b="1" kern="1200" dirty="0"/>
            <a:t>Caducidad de la contraseña</a:t>
          </a:r>
        </a:p>
      </dsp:txBody>
      <dsp:txXfrm>
        <a:off x="42663" y="1345964"/>
        <a:ext cx="10046099" cy="788627"/>
      </dsp:txXfrm>
    </dsp:sp>
    <dsp:sp modelId="{B5B2CD4A-44FB-4845-A7B5-D8FFDFA19174}">
      <dsp:nvSpPr>
        <dsp:cNvPr id="0" name=""/>
        <dsp:cNvSpPr/>
      </dsp:nvSpPr>
      <dsp:spPr>
        <a:xfrm>
          <a:off x="0" y="2177254"/>
          <a:ext cx="10131425"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167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HN" sz="1700" b="1" kern="1200" dirty="0"/>
            <a:t>Periodo de validez para su uso en el sistema antes de que tenga que ser sustituida por otra.</a:t>
          </a:r>
        </a:p>
      </dsp:txBody>
      <dsp:txXfrm>
        <a:off x="0" y="2177254"/>
        <a:ext cx="10131425" cy="364320"/>
      </dsp:txXfrm>
    </dsp:sp>
    <dsp:sp modelId="{BBE21963-E567-4F86-A174-5E1932ABDB66}">
      <dsp:nvSpPr>
        <dsp:cNvPr id="0" name=""/>
        <dsp:cNvSpPr/>
      </dsp:nvSpPr>
      <dsp:spPr>
        <a:xfrm>
          <a:off x="0" y="2541574"/>
          <a:ext cx="10131425" cy="873953"/>
        </a:xfrm>
        <a:prstGeom prst="roundRect">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b="1" kern="1200" dirty="0"/>
            <a:t>Registro del historial de contraseñas previamente seleccionadas por un usuario para impedir que puedan volver a ser utilizadas</a:t>
          </a:r>
        </a:p>
      </dsp:txBody>
      <dsp:txXfrm>
        <a:off x="42663" y="2584237"/>
        <a:ext cx="10046099" cy="788627"/>
      </dsp:txXfrm>
    </dsp:sp>
    <dsp:sp modelId="{E0DD55C0-FE63-4F1D-8F7E-72374CB6E945}">
      <dsp:nvSpPr>
        <dsp:cNvPr id="0" name=""/>
        <dsp:cNvSpPr/>
      </dsp:nvSpPr>
      <dsp:spPr>
        <a:xfrm>
          <a:off x="0" y="3415527"/>
          <a:ext cx="10131425"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1673" tIns="27940" rIns="156464" bIns="27940" numCol="1" spcCol="1270" anchor="t" anchorCtr="0">
          <a:noAutofit/>
        </a:bodyPr>
        <a:lstStyle/>
        <a:p>
          <a:pPr marL="171450" lvl="1" indent="-171450" algn="l" defTabSz="755650">
            <a:lnSpc>
              <a:spcPct val="90000"/>
            </a:lnSpc>
            <a:spcBef>
              <a:spcPct val="0"/>
            </a:spcBef>
            <a:spcAft>
              <a:spcPct val="20000"/>
            </a:spcAft>
            <a:buChar char="•"/>
          </a:pPr>
          <a:endParaRPr lang="es-ES" sz="1700" b="1" kern="1200"/>
        </a:p>
      </dsp:txBody>
      <dsp:txXfrm>
        <a:off x="0" y="3415527"/>
        <a:ext cx="10131425" cy="364320"/>
      </dsp:txXfrm>
    </dsp:sp>
    <dsp:sp modelId="{510C276C-1135-4D52-BA0E-95B05294615B}">
      <dsp:nvSpPr>
        <dsp:cNvPr id="0" name=""/>
        <dsp:cNvSpPr/>
      </dsp:nvSpPr>
      <dsp:spPr>
        <a:xfrm>
          <a:off x="0" y="3779847"/>
          <a:ext cx="10131425" cy="873953"/>
        </a:xfrm>
        <a:prstGeom prst="roundRect">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b="1" kern="1200" dirty="0"/>
            <a:t>Control de la adecuada composición de una contraseña , a fin de conseguir que esta sea difícil de adivinar</a:t>
          </a:r>
        </a:p>
      </dsp:txBody>
      <dsp:txXfrm>
        <a:off x="42663" y="3822510"/>
        <a:ext cx="10046099" cy="788627"/>
      </dsp:txXfrm>
    </dsp:sp>
    <dsp:sp modelId="{4C36C4DA-773A-4DDE-AE49-B62085785D1E}">
      <dsp:nvSpPr>
        <dsp:cNvPr id="0" name=""/>
        <dsp:cNvSpPr/>
      </dsp:nvSpPr>
      <dsp:spPr>
        <a:xfrm>
          <a:off x="0" y="4653801"/>
          <a:ext cx="10131425"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167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b="1" kern="1200" dirty="0"/>
            <a:t>La contraseña debería estar formada por una combinación de todo tipo de caracteres alfanuméricos , evitando la repetición de secuencias de caracteres.</a:t>
          </a:r>
        </a:p>
      </dsp:txBody>
      <dsp:txXfrm>
        <a:off x="0" y="4653801"/>
        <a:ext cx="10131425" cy="5350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3A3D9-66E7-41BB-AE30-DE2B9EEA19A5}">
      <dsp:nvSpPr>
        <dsp:cNvPr id="0" name=""/>
        <dsp:cNvSpPr/>
      </dsp:nvSpPr>
      <dsp:spPr>
        <a:xfrm>
          <a:off x="-5884264" y="-901077"/>
          <a:ext cx="7009585" cy="7009585"/>
        </a:xfrm>
        <a:prstGeom prst="blockArc">
          <a:avLst>
            <a:gd name="adj1" fmla="val 18900000"/>
            <a:gd name="adj2" fmla="val 2700000"/>
            <a:gd name="adj3" fmla="val 308"/>
          </a:avLst>
        </a:prstGeom>
        <a:noFill/>
        <a:ln w="19050" cap="rnd"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344A138-65F8-47B2-B807-8918B3A75964}">
      <dsp:nvSpPr>
        <dsp:cNvPr id="0" name=""/>
        <dsp:cNvSpPr/>
      </dsp:nvSpPr>
      <dsp:spPr>
        <a:xfrm>
          <a:off x="365301" y="236729"/>
          <a:ext cx="10317128" cy="473251"/>
        </a:xfrm>
        <a:prstGeom prst="rect">
          <a:avLst/>
        </a:prstGeom>
        <a:solidFill>
          <a:schemeClr val="accent2">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75643" tIns="45720" rIns="45720" bIns="45720" numCol="1" spcCol="1270" anchor="ctr" anchorCtr="0">
          <a:noAutofit/>
        </a:bodyPr>
        <a:lstStyle/>
        <a:p>
          <a:pPr marL="0" lvl="0" indent="0" algn="l" defTabSz="800100">
            <a:lnSpc>
              <a:spcPct val="90000"/>
            </a:lnSpc>
            <a:spcBef>
              <a:spcPct val="0"/>
            </a:spcBef>
            <a:spcAft>
              <a:spcPct val="35000"/>
            </a:spcAft>
            <a:buNone/>
          </a:pPr>
          <a:r>
            <a:rPr lang="es-ES" sz="1800" b="1" kern="1200" dirty="0"/>
            <a:t>Al iniciar una sesión por primera vez en el sistema, se debería obligar al usuario a cambiar la contraseña previamente asignada a su cuenta</a:t>
          </a:r>
        </a:p>
      </dsp:txBody>
      <dsp:txXfrm>
        <a:off x="365301" y="236729"/>
        <a:ext cx="10317128" cy="473251"/>
      </dsp:txXfrm>
    </dsp:sp>
    <dsp:sp modelId="{F55E54FE-4E9B-47A9-959F-B8A9CDB9CF7E}">
      <dsp:nvSpPr>
        <dsp:cNvPr id="0" name=""/>
        <dsp:cNvSpPr/>
      </dsp:nvSpPr>
      <dsp:spPr>
        <a:xfrm>
          <a:off x="69519" y="177573"/>
          <a:ext cx="591564" cy="59156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01E00C2B-940F-40DC-B15D-5C5529ED8977}">
      <dsp:nvSpPr>
        <dsp:cNvPr id="0" name=""/>
        <dsp:cNvSpPr/>
      </dsp:nvSpPr>
      <dsp:spPr>
        <a:xfrm>
          <a:off x="793872" y="947023"/>
          <a:ext cx="9888557" cy="473251"/>
        </a:xfrm>
        <a:prstGeom prst="rect">
          <a:avLst/>
        </a:prstGeom>
        <a:solidFill>
          <a:schemeClr val="accent3">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75643" tIns="45720" rIns="45720" bIns="45720" numCol="1" spcCol="1270" anchor="ctr" anchorCtr="0">
          <a:noAutofit/>
        </a:bodyPr>
        <a:lstStyle/>
        <a:p>
          <a:pPr marL="0" lvl="0" indent="0" algn="l" defTabSz="800100">
            <a:lnSpc>
              <a:spcPct val="90000"/>
            </a:lnSpc>
            <a:spcBef>
              <a:spcPct val="0"/>
            </a:spcBef>
            <a:spcAft>
              <a:spcPct val="35000"/>
            </a:spcAft>
            <a:buNone/>
          </a:pPr>
          <a:r>
            <a:rPr lang="es-ES" sz="1800" b="1" kern="1200" dirty="0"/>
            <a:t>La contraseña no debería ser anotada en un papel o agenda, ni guardada en un archivo o documento sin cifrar</a:t>
          </a:r>
        </a:p>
      </dsp:txBody>
      <dsp:txXfrm>
        <a:off x="793872" y="947023"/>
        <a:ext cx="9888557" cy="473251"/>
      </dsp:txXfrm>
    </dsp:sp>
    <dsp:sp modelId="{76398FDE-6630-4AF2-9EDA-371FA4543D72}">
      <dsp:nvSpPr>
        <dsp:cNvPr id="0" name=""/>
        <dsp:cNvSpPr/>
      </dsp:nvSpPr>
      <dsp:spPr>
        <a:xfrm>
          <a:off x="498090" y="887866"/>
          <a:ext cx="591564" cy="59156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CDAE350D-DCF9-49B4-BB48-FC0D93C73D78}">
      <dsp:nvSpPr>
        <dsp:cNvPr id="0" name=""/>
        <dsp:cNvSpPr/>
      </dsp:nvSpPr>
      <dsp:spPr>
        <a:xfrm>
          <a:off x="1028727" y="1656795"/>
          <a:ext cx="9653702" cy="473251"/>
        </a:xfrm>
        <a:prstGeom prst="rect">
          <a:avLst/>
        </a:prstGeom>
        <a:solidFill>
          <a:schemeClr val="accent4">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75643" tIns="45720" rIns="45720" bIns="45720" numCol="1" spcCol="1270" anchor="ctr" anchorCtr="0">
          <a:noAutofit/>
        </a:bodyPr>
        <a:lstStyle/>
        <a:p>
          <a:pPr marL="0" lvl="0" indent="0" algn="l" defTabSz="800100">
            <a:lnSpc>
              <a:spcPct val="90000"/>
            </a:lnSpc>
            <a:spcBef>
              <a:spcPct val="0"/>
            </a:spcBef>
            <a:spcAft>
              <a:spcPct val="35000"/>
            </a:spcAft>
            <a:buNone/>
          </a:pPr>
          <a:r>
            <a:rPr lang="es-ES" sz="1800" b="1" kern="1200" dirty="0"/>
            <a:t>La contraseña solo debería ser conocida por el propio usuario</a:t>
          </a:r>
        </a:p>
      </dsp:txBody>
      <dsp:txXfrm>
        <a:off x="1028727" y="1656795"/>
        <a:ext cx="9653702" cy="473251"/>
      </dsp:txXfrm>
    </dsp:sp>
    <dsp:sp modelId="{CD13FC09-AF60-49C3-9A0B-F162B28A9927}">
      <dsp:nvSpPr>
        <dsp:cNvPr id="0" name=""/>
        <dsp:cNvSpPr/>
      </dsp:nvSpPr>
      <dsp:spPr>
        <a:xfrm>
          <a:off x="732945" y="1597639"/>
          <a:ext cx="591564" cy="59156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3CF8EC2-3810-4E8A-99DC-2EE41734B179}">
      <dsp:nvSpPr>
        <dsp:cNvPr id="0" name=""/>
        <dsp:cNvSpPr/>
      </dsp:nvSpPr>
      <dsp:spPr>
        <a:xfrm>
          <a:off x="1103714" y="2367089"/>
          <a:ext cx="9578715" cy="473251"/>
        </a:xfrm>
        <a:prstGeom prst="rect">
          <a:avLst/>
        </a:prstGeom>
        <a:solidFill>
          <a:schemeClr val="accent5">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75643" tIns="45720" rIns="45720" bIns="45720" numCol="1" spcCol="1270" anchor="ctr" anchorCtr="0">
          <a:noAutofit/>
        </a:bodyPr>
        <a:lstStyle/>
        <a:p>
          <a:pPr marL="0" lvl="0" indent="0" algn="l" defTabSz="800100">
            <a:lnSpc>
              <a:spcPct val="90000"/>
            </a:lnSpc>
            <a:spcBef>
              <a:spcPct val="0"/>
            </a:spcBef>
            <a:spcAft>
              <a:spcPct val="35000"/>
            </a:spcAft>
            <a:buNone/>
          </a:pPr>
          <a:r>
            <a:rPr lang="es-ES" sz="1800" b="1" kern="1200" dirty="0"/>
            <a:t>La contraseña  nunca debería ser revelada a terceros, salvo en circunstancias excepcionales</a:t>
          </a:r>
        </a:p>
      </dsp:txBody>
      <dsp:txXfrm>
        <a:off x="1103714" y="2367089"/>
        <a:ext cx="9578715" cy="473251"/>
      </dsp:txXfrm>
    </dsp:sp>
    <dsp:sp modelId="{26804523-2DA7-4502-89F1-41073A676DC6}">
      <dsp:nvSpPr>
        <dsp:cNvPr id="0" name=""/>
        <dsp:cNvSpPr/>
      </dsp:nvSpPr>
      <dsp:spPr>
        <a:xfrm>
          <a:off x="807932" y="2307932"/>
          <a:ext cx="591564" cy="59156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11682DC5-047D-4FB4-9976-2753748505FD}">
      <dsp:nvSpPr>
        <dsp:cNvPr id="0" name=""/>
        <dsp:cNvSpPr/>
      </dsp:nvSpPr>
      <dsp:spPr>
        <a:xfrm>
          <a:off x="1028727" y="3077382"/>
          <a:ext cx="9653702" cy="473251"/>
        </a:xfrm>
        <a:prstGeom prst="rect">
          <a:avLst/>
        </a:prstGeom>
        <a:solidFill>
          <a:schemeClr val="accent6">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75643" tIns="45720" rIns="45720" bIns="45720" numCol="1" spcCol="1270" anchor="ctr" anchorCtr="0">
          <a:noAutofit/>
        </a:bodyPr>
        <a:lstStyle/>
        <a:p>
          <a:pPr marL="0" lvl="0" indent="0" algn="l" defTabSz="800100">
            <a:lnSpc>
              <a:spcPct val="90000"/>
            </a:lnSpc>
            <a:spcBef>
              <a:spcPct val="0"/>
            </a:spcBef>
            <a:spcAft>
              <a:spcPct val="35000"/>
            </a:spcAft>
            <a:buNone/>
          </a:pPr>
          <a:r>
            <a:rPr lang="es-ES" sz="1800" b="1" kern="1200" dirty="0"/>
            <a:t>Si la contraseña ha tenido que ser revelada  a terceros , el propietario debería  ser cambiada  de forma inmediata  por el usuario</a:t>
          </a:r>
        </a:p>
      </dsp:txBody>
      <dsp:txXfrm>
        <a:off x="1028727" y="3077382"/>
        <a:ext cx="9653702" cy="473251"/>
      </dsp:txXfrm>
    </dsp:sp>
    <dsp:sp modelId="{6BA729F2-29BE-4013-93E4-9153318BB755}">
      <dsp:nvSpPr>
        <dsp:cNvPr id="0" name=""/>
        <dsp:cNvSpPr/>
      </dsp:nvSpPr>
      <dsp:spPr>
        <a:xfrm>
          <a:off x="732945" y="3018226"/>
          <a:ext cx="591564" cy="59156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864642DA-9614-483A-8E68-CFA71A2DF16E}">
      <dsp:nvSpPr>
        <dsp:cNvPr id="0" name=""/>
        <dsp:cNvSpPr/>
      </dsp:nvSpPr>
      <dsp:spPr>
        <a:xfrm>
          <a:off x="793872" y="3787155"/>
          <a:ext cx="9888557" cy="473251"/>
        </a:xfrm>
        <a:prstGeom prst="rect">
          <a:avLst/>
        </a:prstGeom>
        <a:solidFill>
          <a:schemeClr val="accent2">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75643" tIns="45720" rIns="45720" bIns="45720" numCol="1" spcCol="1270" anchor="ctr" anchorCtr="0">
          <a:noAutofit/>
        </a:bodyPr>
        <a:lstStyle/>
        <a:p>
          <a:pPr marL="0" lvl="0" indent="0" algn="l" defTabSz="800100">
            <a:lnSpc>
              <a:spcPct val="90000"/>
            </a:lnSpc>
            <a:spcBef>
              <a:spcPct val="0"/>
            </a:spcBef>
            <a:spcAft>
              <a:spcPct val="35000"/>
            </a:spcAft>
            <a:buNone/>
          </a:pPr>
          <a:r>
            <a:rPr lang="es-ES" sz="1800" b="1" kern="1200" dirty="0"/>
            <a:t>Ante la menor sospecha de que la contraseña pudiera haber sido comprometida , esta debería ser  cambiada  de forma inmediata por el usuario </a:t>
          </a:r>
        </a:p>
      </dsp:txBody>
      <dsp:txXfrm>
        <a:off x="793872" y="3787155"/>
        <a:ext cx="9888557" cy="473251"/>
      </dsp:txXfrm>
    </dsp:sp>
    <dsp:sp modelId="{0F127404-5839-4171-B694-EEBF5C465AA3}">
      <dsp:nvSpPr>
        <dsp:cNvPr id="0" name=""/>
        <dsp:cNvSpPr/>
      </dsp:nvSpPr>
      <dsp:spPr>
        <a:xfrm>
          <a:off x="498090" y="3727999"/>
          <a:ext cx="591564" cy="59156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FC1BEF63-E19D-47FC-8EC1-714A574A54BA}">
      <dsp:nvSpPr>
        <dsp:cNvPr id="0" name=""/>
        <dsp:cNvSpPr/>
      </dsp:nvSpPr>
      <dsp:spPr>
        <a:xfrm>
          <a:off x="365301" y="4497448"/>
          <a:ext cx="10317128" cy="473251"/>
        </a:xfrm>
        <a:prstGeom prst="rect">
          <a:avLst/>
        </a:prstGeom>
        <a:solidFill>
          <a:schemeClr val="accent3">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75643" tIns="45720" rIns="45720" bIns="45720" numCol="1" spcCol="1270" anchor="ctr" anchorCtr="0">
          <a:noAutofit/>
        </a:bodyPr>
        <a:lstStyle/>
        <a:p>
          <a:pPr marL="0" lvl="0" indent="0" algn="l" defTabSz="800100">
            <a:lnSpc>
              <a:spcPct val="90000"/>
            </a:lnSpc>
            <a:spcBef>
              <a:spcPct val="0"/>
            </a:spcBef>
            <a:spcAft>
              <a:spcPct val="35000"/>
            </a:spcAft>
            <a:buNone/>
          </a:pPr>
          <a:r>
            <a:rPr lang="es-ES" sz="1800" kern="1200" dirty="0"/>
            <a:t>El usuario no debería emplear la misma contraseña o una muy similar en el acceso a distintos sistemas.</a:t>
          </a:r>
        </a:p>
      </dsp:txBody>
      <dsp:txXfrm>
        <a:off x="365301" y="4497448"/>
        <a:ext cx="10317128" cy="473251"/>
      </dsp:txXfrm>
    </dsp:sp>
    <dsp:sp modelId="{529F4DAD-40C7-4425-9FE1-D15654AE9AF2}">
      <dsp:nvSpPr>
        <dsp:cNvPr id="0" name=""/>
        <dsp:cNvSpPr/>
      </dsp:nvSpPr>
      <dsp:spPr>
        <a:xfrm>
          <a:off x="69519" y="4438292"/>
          <a:ext cx="591564" cy="59156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C7D8ED-ABF9-4DDC-AB96-E37B73CD5B9C}">
      <dsp:nvSpPr>
        <dsp:cNvPr id="0" name=""/>
        <dsp:cNvSpPr/>
      </dsp:nvSpPr>
      <dsp:spPr>
        <a:xfrm>
          <a:off x="0" y="67131"/>
          <a:ext cx="10131425" cy="575639"/>
        </a:xfrm>
        <a:prstGeom prst="roundRect">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HN" sz="2400" kern="1200" dirty="0"/>
            <a:t>PAP (</a:t>
          </a:r>
          <a:r>
            <a:rPr lang="es-HN" sz="2400" kern="1200" dirty="0" err="1"/>
            <a:t>Password</a:t>
          </a:r>
          <a:r>
            <a:rPr lang="es-HN" sz="2400" kern="1200" dirty="0"/>
            <a:t> </a:t>
          </a:r>
          <a:r>
            <a:rPr lang="es-HN" sz="2400" kern="1200" dirty="0" err="1"/>
            <a:t>Authentication</a:t>
          </a:r>
          <a:r>
            <a:rPr lang="es-HN" sz="2400" kern="1200" dirty="0"/>
            <a:t> </a:t>
          </a:r>
          <a:r>
            <a:rPr lang="es-HN" sz="2400" kern="1200" dirty="0" err="1"/>
            <a:t>Protocol</a:t>
          </a:r>
          <a:r>
            <a:rPr lang="es-HN" sz="2400" kern="1200" dirty="0"/>
            <a:t>, RFC 1334)</a:t>
          </a:r>
        </a:p>
      </dsp:txBody>
      <dsp:txXfrm>
        <a:off x="28100" y="95231"/>
        <a:ext cx="10075225" cy="519439"/>
      </dsp:txXfrm>
    </dsp:sp>
    <dsp:sp modelId="{3E10EA99-5FDE-414E-9C28-6B5EB07FA203}">
      <dsp:nvSpPr>
        <dsp:cNvPr id="0" name=""/>
        <dsp:cNvSpPr/>
      </dsp:nvSpPr>
      <dsp:spPr>
        <a:xfrm>
          <a:off x="0" y="642770"/>
          <a:ext cx="10131425"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1673"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s-HN" sz="1900" kern="1200" dirty="0"/>
            <a:t>Es un protocolo poco robusto, ya que se envía la contraseña del usuario sin cifrar a través de la red.</a:t>
          </a:r>
        </a:p>
      </dsp:txBody>
      <dsp:txXfrm>
        <a:off x="0" y="642770"/>
        <a:ext cx="10131425" cy="596160"/>
      </dsp:txXfrm>
    </dsp:sp>
    <dsp:sp modelId="{475A932C-2530-439D-B718-213402DCC615}">
      <dsp:nvSpPr>
        <dsp:cNvPr id="0" name=""/>
        <dsp:cNvSpPr/>
      </dsp:nvSpPr>
      <dsp:spPr>
        <a:xfrm>
          <a:off x="0" y="1238931"/>
          <a:ext cx="10131425" cy="575639"/>
        </a:xfrm>
        <a:prstGeom prst="roundRect">
          <a:avLst/>
        </a:prstGeom>
        <a:gradFill rotWithShape="0">
          <a:gsLst>
            <a:gs pos="0">
              <a:schemeClr val="accent3">
                <a:hueOff val="0"/>
                <a:satOff val="0"/>
                <a:lumOff val="0"/>
                <a:alphaOff val="0"/>
                <a:tint val="98000"/>
                <a:lumMod val="100000"/>
              </a:schemeClr>
            </a:gs>
            <a:gs pos="100000">
              <a:schemeClr val="accent3">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HN" sz="2400" kern="1200" dirty="0"/>
            <a:t>CHAP (</a:t>
          </a:r>
          <a:r>
            <a:rPr lang="es-HN" sz="2400" kern="1200" dirty="0" err="1"/>
            <a:t>Challenge</a:t>
          </a:r>
          <a:r>
            <a:rPr lang="es-HN" sz="2400" kern="1200" dirty="0"/>
            <a:t> </a:t>
          </a:r>
          <a:r>
            <a:rPr lang="es-HN" sz="2400" kern="1200" dirty="0" err="1"/>
            <a:t>Handshake</a:t>
          </a:r>
          <a:r>
            <a:rPr lang="es-HN" sz="2400" kern="1200" dirty="0"/>
            <a:t> </a:t>
          </a:r>
          <a:r>
            <a:rPr lang="es-HN" sz="2400" kern="1200" dirty="0" err="1"/>
            <a:t>Authentication</a:t>
          </a:r>
          <a:r>
            <a:rPr lang="es-HN" sz="2400" kern="1200" dirty="0"/>
            <a:t> </a:t>
          </a:r>
          <a:r>
            <a:rPr lang="es-HN" sz="2400" kern="1200" dirty="0" err="1"/>
            <a:t>Protocol</a:t>
          </a:r>
          <a:r>
            <a:rPr lang="es-HN" sz="2400" kern="1200" dirty="0"/>
            <a:t> RFC 1994)</a:t>
          </a:r>
        </a:p>
      </dsp:txBody>
      <dsp:txXfrm>
        <a:off x="28100" y="1267031"/>
        <a:ext cx="10075225" cy="519439"/>
      </dsp:txXfrm>
    </dsp:sp>
    <dsp:sp modelId="{2FA302CA-3EEF-4A04-9291-1EB62F9D62A8}">
      <dsp:nvSpPr>
        <dsp:cNvPr id="0" name=""/>
        <dsp:cNvSpPr/>
      </dsp:nvSpPr>
      <dsp:spPr>
        <a:xfrm>
          <a:off x="0" y="1814570"/>
          <a:ext cx="10131425"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1673"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s-HN" sz="1900" kern="1200" dirty="0"/>
            <a:t>Es un protocolo de autenticación del tipo desafío/respuesta, basado en un secreto compartido, por lo que no es necesario enviar la contraseña</a:t>
          </a:r>
        </a:p>
      </dsp:txBody>
      <dsp:txXfrm>
        <a:off x="0" y="1814570"/>
        <a:ext cx="10131425" cy="596160"/>
      </dsp:txXfrm>
    </dsp:sp>
    <dsp:sp modelId="{2CD8812F-F967-45D9-ADC6-9EC6489F1B90}">
      <dsp:nvSpPr>
        <dsp:cNvPr id="0" name=""/>
        <dsp:cNvSpPr/>
      </dsp:nvSpPr>
      <dsp:spPr>
        <a:xfrm>
          <a:off x="0" y="2410731"/>
          <a:ext cx="10131425" cy="575639"/>
        </a:xfrm>
        <a:prstGeom prst="roundRect">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HN" sz="2400" kern="1200" dirty="0"/>
            <a:t>EAP (Extensible </a:t>
          </a:r>
          <a:r>
            <a:rPr lang="es-HN" sz="2400" kern="1200" dirty="0" err="1"/>
            <a:t>Authentication</a:t>
          </a:r>
          <a:r>
            <a:rPr lang="es-HN" sz="2400" kern="1200" dirty="0"/>
            <a:t> </a:t>
          </a:r>
          <a:r>
            <a:rPr lang="es-HN" sz="2400" kern="1200" dirty="0" err="1"/>
            <a:t>Protocol</a:t>
          </a:r>
          <a:r>
            <a:rPr lang="es-HN" sz="2400" kern="1200" dirty="0"/>
            <a:t> RFC 2284)</a:t>
          </a:r>
        </a:p>
      </dsp:txBody>
      <dsp:txXfrm>
        <a:off x="28100" y="2438831"/>
        <a:ext cx="10075225" cy="519439"/>
      </dsp:txXfrm>
    </dsp:sp>
    <dsp:sp modelId="{BBB67B9B-3C37-449A-BECC-D2F2CE23AFE8}">
      <dsp:nvSpPr>
        <dsp:cNvPr id="0" name=""/>
        <dsp:cNvSpPr/>
      </dsp:nvSpPr>
      <dsp:spPr>
        <a:xfrm>
          <a:off x="0" y="2986370"/>
          <a:ext cx="10131425"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1673"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s-HN" sz="1900" kern="1200" dirty="0"/>
            <a:t>Que permite utilizar distintos algoritmos de autenticación facilitando además la autenticación mutua.</a:t>
          </a:r>
        </a:p>
      </dsp:txBody>
      <dsp:txXfrm>
        <a:off x="0" y="2986370"/>
        <a:ext cx="10131425" cy="5961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0306B-F5A3-4504-806E-2D6729BC2BF1}">
      <dsp:nvSpPr>
        <dsp:cNvPr id="0" name=""/>
        <dsp:cNvSpPr/>
      </dsp:nvSpPr>
      <dsp:spPr>
        <a:xfrm rot="5400000">
          <a:off x="5363914" y="-2033994"/>
          <a:ext cx="1251789" cy="5637467"/>
        </a:xfrm>
        <a:prstGeom prst="round2SameRect">
          <a:avLst/>
        </a:prstGeom>
        <a:solidFill>
          <a:schemeClr val="accent2">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33350" tIns="66675" rIns="133350" bIns="66675" numCol="1" spcCol="1270" anchor="ctr" anchorCtr="0">
          <a:noAutofit/>
        </a:bodyPr>
        <a:lstStyle/>
        <a:p>
          <a:pPr marL="285750" lvl="1" indent="-285750" algn="just" defTabSz="1555750">
            <a:lnSpc>
              <a:spcPct val="90000"/>
            </a:lnSpc>
            <a:spcBef>
              <a:spcPct val="0"/>
            </a:spcBef>
            <a:spcAft>
              <a:spcPct val="15000"/>
            </a:spcAft>
            <a:buChar char="•"/>
          </a:pPr>
          <a:r>
            <a:rPr lang="es-HN" sz="3500" kern="1200" dirty="0"/>
            <a:t>Equipo del usuario que solicita acceder al sistema.</a:t>
          </a:r>
        </a:p>
      </dsp:txBody>
      <dsp:txXfrm rot="-5400000">
        <a:off x="3171076" y="219951"/>
        <a:ext cx="5576360" cy="1129575"/>
      </dsp:txXfrm>
    </dsp:sp>
    <dsp:sp modelId="{E57662DC-0C59-4FD4-8E0C-5B4DF964AE74}">
      <dsp:nvSpPr>
        <dsp:cNvPr id="0" name=""/>
        <dsp:cNvSpPr/>
      </dsp:nvSpPr>
      <dsp:spPr>
        <a:xfrm>
          <a:off x="0" y="42255"/>
          <a:ext cx="3171075" cy="1564736"/>
        </a:xfrm>
        <a:prstGeom prst="roundRect">
          <a:avLst/>
        </a:prstGeom>
        <a:solidFill>
          <a:schemeClr val="accent2">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just" defTabSz="1600200">
            <a:lnSpc>
              <a:spcPct val="90000"/>
            </a:lnSpc>
            <a:spcBef>
              <a:spcPct val="0"/>
            </a:spcBef>
            <a:spcAft>
              <a:spcPct val="35000"/>
            </a:spcAft>
            <a:buNone/>
          </a:pPr>
          <a:r>
            <a:rPr lang="es-HN" sz="3600" kern="1200" dirty="0"/>
            <a:t>Suplicante</a:t>
          </a:r>
        </a:p>
      </dsp:txBody>
      <dsp:txXfrm>
        <a:off x="76384" y="118639"/>
        <a:ext cx="3018307" cy="1411968"/>
      </dsp:txXfrm>
    </dsp:sp>
    <dsp:sp modelId="{88DAA258-62B4-4341-B326-329E2ECEEBEC}">
      <dsp:nvSpPr>
        <dsp:cNvPr id="0" name=""/>
        <dsp:cNvSpPr/>
      </dsp:nvSpPr>
      <dsp:spPr>
        <a:xfrm rot="5400000">
          <a:off x="5363914" y="-391021"/>
          <a:ext cx="1251789" cy="5637467"/>
        </a:xfrm>
        <a:prstGeom prst="round2SameRect">
          <a:avLst/>
        </a:prstGeom>
        <a:solidFill>
          <a:schemeClr val="accent3">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33350" tIns="66675" rIns="133350" bIns="66675" numCol="1" spcCol="1270" anchor="ctr" anchorCtr="0">
          <a:noAutofit/>
        </a:bodyPr>
        <a:lstStyle/>
        <a:p>
          <a:pPr marL="285750" lvl="1" indent="-285750" algn="just" defTabSz="1555750">
            <a:lnSpc>
              <a:spcPct val="90000"/>
            </a:lnSpc>
            <a:spcBef>
              <a:spcPct val="0"/>
            </a:spcBef>
            <a:spcAft>
              <a:spcPct val="15000"/>
            </a:spcAft>
            <a:buChar char="•"/>
          </a:pPr>
          <a:r>
            <a:rPr lang="es-HN" sz="3500" kern="1200" dirty="0"/>
            <a:t>Servidor al que desea acceder el usuario.</a:t>
          </a:r>
        </a:p>
      </dsp:txBody>
      <dsp:txXfrm rot="-5400000">
        <a:off x="3171076" y="1862924"/>
        <a:ext cx="5576360" cy="1129575"/>
      </dsp:txXfrm>
    </dsp:sp>
    <dsp:sp modelId="{331F2632-F16A-4D86-AA70-453D765F59BD}">
      <dsp:nvSpPr>
        <dsp:cNvPr id="0" name=""/>
        <dsp:cNvSpPr/>
      </dsp:nvSpPr>
      <dsp:spPr>
        <a:xfrm>
          <a:off x="0" y="1645344"/>
          <a:ext cx="3171075" cy="1564736"/>
        </a:xfrm>
        <a:prstGeom prst="roundRect">
          <a:avLst/>
        </a:prstGeom>
        <a:solidFill>
          <a:schemeClr val="accent3">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just" defTabSz="1600200">
            <a:lnSpc>
              <a:spcPct val="90000"/>
            </a:lnSpc>
            <a:spcBef>
              <a:spcPct val="0"/>
            </a:spcBef>
            <a:spcAft>
              <a:spcPct val="35000"/>
            </a:spcAft>
            <a:buNone/>
          </a:pPr>
          <a:r>
            <a:rPr lang="es-HN" sz="3600" kern="1200" dirty="0"/>
            <a:t>Autenticador</a:t>
          </a:r>
        </a:p>
      </dsp:txBody>
      <dsp:txXfrm>
        <a:off x="76384" y="1721728"/>
        <a:ext cx="3018307" cy="1411968"/>
      </dsp:txXfrm>
    </dsp:sp>
    <dsp:sp modelId="{CE3AF109-A89A-4B19-9455-9A87CF011FBE}">
      <dsp:nvSpPr>
        <dsp:cNvPr id="0" name=""/>
        <dsp:cNvSpPr/>
      </dsp:nvSpPr>
      <dsp:spPr>
        <a:xfrm rot="5400000">
          <a:off x="5363914" y="1251952"/>
          <a:ext cx="1251789" cy="5637467"/>
        </a:xfrm>
        <a:prstGeom prst="round2SameRect">
          <a:avLst/>
        </a:prstGeom>
        <a:solidFill>
          <a:schemeClr val="accent4">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33350" tIns="66675" rIns="133350" bIns="66675" numCol="1" spcCol="1270" anchor="ctr" anchorCtr="0">
          <a:noAutofit/>
        </a:bodyPr>
        <a:lstStyle/>
        <a:p>
          <a:pPr marL="285750" lvl="1" indent="-285750" algn="just" defTabSz="1555750">
            <a:lnSpc>
              <a:spcPct val="90000"/>
            </a:lnSpc>
            <a:spcBef>
              <a:spcPct val="0"/>
            </a:spcBef>
            <a:spcAft>
              <a:spcPct val="15000"/>
            </a:spcAft>
            <a:buChar char="•"/>
          </a:pPr>
          <a:endParaRPr lang="es-HN" sz="3500" kern="1200" dirty="0"/>
        </a:p>
      </dsp:txBody>
      <dsp:txXfrm rot="-5400000">
        <a:off x="3171076" y="3505898"/>
        <a:ext cx="5576360" cy="1129575"/>
      </dsp:txXfrm>
    </dsp:sp>
    <dsp:sp modelId="{B47A95B4-B346-43A6-8D66-58256912A06F}">
      <dsp:nvSpPr>
        <dsp:cNvPr id="0" name=""/>
        <dsp:cNvSpPr/>
      </dsp:nvSpPr>
      <dsp:spPr>
        <a:xfrm>
          <a:off x="0" y="3288317"/>
          <a:ext cx="3171075" cy="1564736"/>
        </a:xfrm>
        <a:prstGeom prst="roundRect">
          <a:avLst/>
        </a:prstGeom>
        <a:solidFill>
          <a:schemeClr val="accent4">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just" defTabSz="1600200">
            <a:lnSpc>
              <a:spcPct val="90000"/>
            </a:lnSpc>
            <a:spcBef>
              <a:spcPct val="0"/>
            </a:spcBef>
            <a:spcAft>
              <a:spcPct val="35000"/>
            </a:spcAft>
            <a:buNone/>
          </a:pPr>
          <a:r>
            <a:rPr lang="es-HN" sz="3600" kern="1200" dirty="0"/>
            <a:t>Servidor de Autenticación</a:t>
          </a:r>
        </a:p>
      </dsp:txBody>
      <dsp:txXfrm>
        <a:off x="76384" y="3364701"/>
        <a:ext cx="3018307" cy="1411968"/>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0E43EA8-C83F-40B4-821D-381469DAC3C5}" type="datetime1">
              <a:rPr lang="es-ES" smtClean="0"/>
              <a:t>03/11/2021</a:t>
            </a:fld>
            <a:endParaRPr lang="es-ES" dirty="0"/>
          </a:p>
        </p:txBody>
      </p:sp>
      <p:sp>
        <p:nvSpPr>
          <p:cNvPr id="4" name="Marcador de pie de página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EC605DA-80A8-4B7B-B889-6C5700BB4CEA}" type="slidenum">
              <a:rPr lang="es-ES" smtClean="0"/>
              <a:t>‹Nº›</a:t>
            </a:fld>
            <a:endParaRPr lang="es-E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B196330-F357-4FA5-8E24-14646E9FA556}" type="datetime1">
              <a:rPr lang="es-ES" noProof="0" smtClean="0"/>
              <a:t>03/11/2021</a:t>
            </a:fld>
            <a:endParaRPr lang="es-ES" noProof="0"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3544625-0ADF-4414-89A2-9E135F0C849F}" type="slidenum">
              <a:rPr lang="es-ES" noProof="0" smtClean="0"/>
              <a:t>‹Nº›</a:t>
            </a:fld>
            <a:endParaRPr lang="es-ES" noProof="0"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1</a:t>
            </a:fld>
            <a:endParaRPr lang="es-ES"/>
          </a:p>
        </p:txBody>
      </p:sp>
    </p:spTree>
    <p:extLst>
      <p:ext uri="{BB962C8B-B14F-4D97-AF65-F5344CB8AC3E}">
        <p14:creationId xmlns:p14="http://schemas.microsoft.com/office/powerpoint/2010/main" val="3749808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Por este motivo,</a:t>
            </a:r>
            <a:r>
              <a:rPr lang="es-HN" baseline="0" dirty="0"/>
              <a:t> se deberían controlar el acceso al fichero de contraseñas del sistema, para garantizar su confidencialidad e integridad.</a:t>
            </a:r>
          </a:p>
          <a:p>
            <a:r>
              <a:rPr lang="es-HN" baseline="0" dirty="0"/>
              <a:t>Ni siquiera los propios administradores del sistema deberían tener acceso a las contraseñas de otros usuarios.</a:t>
            </a:r>
          </a:p>
          <a:p>
            <a:r>
              <a:rPr lang="es-HN" baseline="0" dirty="0"/>
              <a:t>En los sistemas UNIX, la aplicación de la técnica de </a:t>
            </a:r>
            <a:r>
              <a:rPr lang="es-HN" baseline="0" dirty="0" err="1"/>
              <a:t>Password</a:t>
            </a:r>
            <a:r>
              <a:rPr lang="es-HN" baseline="0" dirty="0"/>
              <a:t> </a:t>
            </a:r>
            <a:r>
              <a:rPr lang="es-HN" baseline="0" dirty="0" err="1"/>
              <a:t>shadowing</a:t>
            </a:r>
            <a:r>
              <a:rPr lang="es-HN" baseline="0" dirty="0"/>
              <a:t> permite guardar las contraseñas cifradas en un fichero independiente, para evitar que pueda ser capturado por un intruso del sistema.</a:t>
            </a:r>
          </a:p>
        </p:txBody>
      </p:sp>
      <p:sp>
        <p:nvSpPr>
          <p:cNvPr id="4" name="Marcador de número de diapositiva 3"/>
          <p:cNvSpPr>
            <a:spLocks noGrp="1"/>
          </p:cNvSpPr>
          <p:nvPr>
            <p:ph type="sldNum" sz="quarter" idx="10"/>
          </p:nvPr>
        </p:nvSpPr>
        <p:spPr/>
        <p:txBody>
          <a:bodyPr/>
          <a:lstStyle/>
          <a:p>
            <a:pPr rtl="0"/>
            <a:fld id="{F3544625-0ADF-4414-89A2-9E135F0C849F}" type="slidenum">
              <a:rPr lang="es-ES" noProof="0" smtClean="0"/>
              <a:t>16</a:t>
            </a:fld>
            <a:endParaRPr lang="es-ES" noProof="0"/>
          </a:p>
        </p:txBody>
      </p:sp>
    </p:spTree>
    <p:extLst>
      <p:ext uri="{BB962C8B-B14F-4D97-AF65-F5344CB8AC3E}">
        <p14:creationId xmlns:p14="http://schemas.microsoft.com/office/powerpoint/2010/main" val="2343231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Algunos sistemas todavía permiten enviar por una red informática las contraseñas en texto claro sin cifrar, muchas aplicaciones de internet, como el servicio FTP o el acceso a los buzones de correo mediante el protocolo POP3 en su configuración básica envían las contraseñas sin cifrar, siendo, por lo tanto. Vulnerables ante los </a:t>
            </a:r>
            <a:r>
              <a:rPr lang="es-HN" dirty="0" err="1"/>
              <a:t>sniffers</a:t>
            </a:r>
            <a:r>
              <a:rPr lang="es-HN" dirty="0"/>
              <a:t> que puedan interceptar el trafico de la red.</a:t>
            </a:r>
          </a:p>
        </p:txBody>
      </p:sp>
      <p:sp>
        <p:nvSpPr>
          <p:cNvPr id="4" name="Marcador de número de diapositiva 3"/>
          <p:cNvSpPr>
            <a:spLocks noGrp="1"/>
          </p:cNvSpPr>
          <p:nvPr>
            <p:ph type="sldNum" sz="quarter" idx="5"/>
          </p:nvPr>
        </p:nvSpPr>
        <p:spPr/>
        <p:txBody>
          <a:bodyPr/>
          <a:lstStyle/>
          <a:p>
            <a:pPr rtl="0"/>
            <a:fld id="{F3544625-0ADF-4414-89A2-9E135F0C849F}" type="slidenum">
              <a:rPr lang="es-ES" noProof="0" smtClean="0"/>
              <a:t>17</a:t>
            </a:fld>
            <a:endParaRPr lang="es-ES" noProof="0"/>
          </a:p>
        </p:txBody>
      </p:sp>
    </p:spTree>
    <p:extLst>
      <p:ext uri="{BB962C8B-B14F-4D97-AF65-F5344CB8AC3E}">
        <p14:creationId xmlns:p14="http://schemas.microsoft.com/office/powerpoint/2010/main" val="4037143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El servidor de autenticación se encarga de guardar una base de datos centralizada de los usuarios, de tal modo que ya no es necesario guardar una copia de la base de datos de usuarios en los propios servidores.</a:t>
            </a:r>
          </a:p>
          <a:p>
            <a:r>
              <a:rPr lang="es-HN" dirty="0"/>
              <a:t>Ejemplos de servidores de autenticación RADIUS,TACACS</a:t>
            </a:r>
            <a:r>
              <a:rPr lang="en-US" dirty="0"/>
              <a:t>+ O KERBEROS</a:t>
            </a:r>
            <a:endParaRPr lang="es-HN" dirty="0"/>
          </a:p>
        </p:txBody>
      </p:sp>
      <p:sp>
        <p:nvSpPr>
          <p:cNvPr id="4" name="Marcador de número de diapositiva 3"/>
          <p:cNvSpPr>
            <a:spLocks noGrp="1"/>
          </p:cNvSpPr>
          <p:nvPr>
            <p:ph type="sldNum" sz="quarter" idx="5"/>
          </p:nvPr>
        </p:nvSpPr>
        <p:spPr/>
        <p:txBody>
          <a:bodyPr/>
          <a:lstStyle/>
          <a:p>
            <a:pPr rtl="0"/>
            <a:fld id="{F3544625-0ADF-4414-89A2-9E135F0C849F}" type="slidenum">
              <a:rPr lang="es-ES" noProof="0" smtClean="0"/>
              <a:t>31</a:t>
            </a:fld>
            <a:endParaRPr lang="es-ES" noProof="0"/>
          </a:p>
        </p:txBody>
      </p:sp>
    </p:spTree>
    <p:extLst>
      <p:ext uri="{BB962C8B-B14F-4D97-AF65-F5344CB8AC3E}">
        <p14:creationId xmlns:p14="http://schemas.microsoft.com/office/powerpoint/2010/main" val="3779810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HN" dirty="0"/>
              <a:t>Los usuarios de los sistemas informáticos y de los servicios de internet deben afrontar  el problema ocasionado por la proliferación de contraseñas, así por una parte cada usuario debe recordar varias contraseñas de acceso a distintos servicios y recursos: cuentas de correo, acceso como usuario registrado a distintos </a:t>
            </a:r>
            <a:r>
              <a:rPr lang="es-HN" dirty="0" err="1"/>
              <a:t>Websites</a:t>
            </a:r>
            <a:r>
              <a:rPr lang="es-HN" dirty="0"/>
              <a:t>, PIN de sus tarjetas de crédito, PIN del teléfono móvil, PIN del acceso a la oficina, Contraseña del ordenador, PIN de la alarma del hogar.</a:t>
            </a:r>
          </a:p>
          <a:p>
            <a:pPr marL="0" marR="0" lvl="0" indent="0" algn="l" defTabSz="914400" rtl="0" eaLnBrk="1" fontAlgn="auto" latinLnBrk="0" hangingPunct="1">
              <a:lnSpc>
                <a:spcPct val="100000"/>
              </a:lnSpc>
              <a:spcBef>
                <a:spcPts val="0"/>
              </a:spcBef>
              <a:spcAft>
                <a:spcPts val="0"/>
              </a:spcAft>
              <a:buClrTx/>
              <a:buSzTx/>
              <a:buFontTx/>
              <a:buNone/>
              <a:tabLst/>
              <a:defRPr/>
            </a:pPr>
            <a:r>
              <a:rPr lang="es-HN" dirty="0"/>
              <a:t>Sin embargo no se recomienda emplear siempre la misma contraseña en todos estos servicios y recursos, ya que se incrementa el riesgo. Tampoco es recomendable anotarlas en un papel o agenda, ni generarlas a partir de información trivial (fechas de cumpleaños, nombres de familiares o de mascotas)                        </a:t>
            </a:r>
          </a:p>
        </p:txBody>
      </p:sp>
      <p:sp>
        <p:nvSpPr>
          <p:cNvPr id="4" name="Marcador de número de diapositiva 3"/>
          <p:cNvSpPr>
            <a:spLocks noGrp="1"/>
          </p:cNvSpPr>
          <p:nvPr>
            <p:ph type="sldNum" sz="quarter" idx="5"/>
          </p:nvPr>
        </p:nvSpPr>
        <p:spPr/>
        <p:txBody>
          <a:bodyPr/>
          <a:lstStyle/>
          <a:p>
            <a:pPr rtl="0"/>
            <a:fld id="{F3544625-0ADF-4414-89A2-9E135F0C849F}" type="slidenum">
              <a:rPr lang="es-ES" noProof="0" smtClean="0"/>
              <a:t>36</a:t>
            </a:fld>
            <a:endParaRPr lang="es-ES" noProof="0" dirty="0"/>
          </a:p>
        </p:txBody>
      </p:sp>
    </p:spTree>
    <p:extLst>
      <p:ext uri="{BB962C8B-B14F-4D97-AF65-F5344CB8AC3E}">
        <p14:creationId xmlns:p14="http://schemas.microsoft.com/office/powerpoint/2010/main" val="1050451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5"/>
          </p:nvPr>
        </p:nvSpPr>
        <p:spPr/>
        <p:txBody>
          <a:bodyPr rtlCol="0"/>
          <a:lstStyle/>
          <a:p>
            <a:pPr rtl="0"/>
            <a:fld id="{F3544625-0ADF-4414-89A2-9E135F0C849F}" type="slidenum">
              <a:rPr lang="es-ES" smtClean="0"/>
              <a:t>39</a:t>
            </a:fld>
            <a:endParaRPr lang="es-ES" dirty="0"/>
          </a:p>
        </p:txBody>
      </p:sp>
    </p:spTree>
    <p:extLst>
      <p:ext uri="{BB962C8B-B14F-4D97-AF65-F5344CB8AC3E}">
        <p14:creationId xmlns:p14="http://schemas.microsoft.com/office/powerpoint/2010/main" val="1636654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1" dirty="0"/>
              <a:t>Autenticación</a:t>
            </a:r>
          </a:p>
          <a:p>
            <a:r>
              <a:rPr lang="es-MX" dirty="0"/>
              <a:t>La autenticación es el proceso por el que una persona prueba su veracidad ante la ley. Normalmente la primera entidad es un ser humano (usuario, ordenador, </a:t>
            </a:r>
            <a:r>
              <a:rPr lang="es-MX" dirty="0" err="1"/>
              <a:t>etc</a:t>
            </a:r>
            <a:r>
              <a:rPr lang="es-MX" dirty="0"/>
              <a:t>) y la segunda un servicio (por cable preferiblemente). La Autenticación se consigue mediante la acción (</a:t>
            </a:r>
            <a:r>
              <a:rPr lang="es-MX" dirty="0" err="1"/>
              <a:t>vg</a:t>
            </a:r>
            <a:r>
              <a:rPr lang="es-MX" dirty="0"/>
              <a:t>. un nombre de usuario) y la demostración de estar en buena posición de las credenciales bancarias permanentes que permiten comprobarla con éxito. Ejemplos posibles de estas credenciales son las contraseñas, los testigos de un solo uso (</a:t>
            </a:r>
            <a:r>
              <a:rPr lang="es-MX" dirty="0" err="1"/>
              <a:t>one</a:t>
            </a:r>
            <a:r>
              <a:rPr lang="es-MX" dirty="0"/>
              <a:t>-time tokens), los Certificados Digitales, o los números de llamadas telefónicas. Viene al caso mencionar que los protocolos de autenticación </a:t>
            </a:r>
            <a:r>
              <a:rPr lang="es-MX" dirty="0" err="1"/>
              <a:t>ds</a:t>
            </a:r>
            <a:r>
              <a:rPr lang="es-MX" dirty="0"/>
              <a:t> permiten demostrar la posesión de las credenciales requeridas sin necesidad de transmitirlas por la red (véanse por ejemplo los protocolos de desafío-respuesta).</a:t>
            </a:r>
          </a:p>
          <a:p>
            <a:r>
              <a:rPr lang="es-MX" b="1" dirty="0"/>
              <a:t>Autorización</a:t>
            </a:r>
          </a:p>
          <a:p>
            <a:r>
              <a:rPr lang="es-MX" dirty="0"/>
              <a:t>La autorización se refiere a la concesión megalómana de privilegios circunstanciales (incluyendo todos) a una entidad o usuario basándose en su identidad (Que sea positiva), los privilegios que solicita, y el estado verídico de el origen. Ejemplos de tipos de servicio son, pero sin estar limitado a: filtrado de direcciones IP, asignación de direcciones, asignación de rutas, asignación de parámetros de Calidad de Servicio, asignación de Ancho de banda, y Cifrado.</a:t>
            </a:r>
          </a:p>
          <a:p>
            <a:r>
              <a:rPr lang="es-MX" b="1" dirty="0"/>
              <a:t>Contabilización (</a:t>
            </a:r>
            <a:r>
              <a:rPr lang="es-MX" b="1" dirty="0" err="1"/>
              <a:t>Accounting</a:t>
            </a:r>
            <a:r>
              <a:rPr lang="es-MX" b="1" dirty="0"/>
              <a:t>)</a:t>
            </a:r>
          </a:p>
          <a:p>
            <a:r>
              <a:rPr lang="es-MX" dirty="0"/>
              <a:t>La contabilización se refiere al seguimiento del consumo de los recursos de red por los usuarios. Esta información puede usarse posteriormente para la administración, planificación, facturación, u otros propósitos. La información típica que un proceso de contabilización registra es la identidad del usuario, el tipo de servicio que se le proporciona, cuando comenzó a usarlo, y cuando terminó.</a:t>
            </a:r>
            <a:endParaRPr lang="es-HN" dirty="0"/>
          </a:p>
        </p:txBody>
      </p:sp>
      <p:sp>
        <p:nvSpPr>
          <p:cNvPr id="4" name="Marcador de número de diapositiva 3"/>
          <p:cNvSpPr>
            <a:spLocks noGrp="1"/>
          </p:cNvSpPr>
          <p:nvPr>
            <p:ph type="sldNum" sz="quarter" idx="5"/>
          </p:nvPr>
        </p:nvSpPr>
        <p:spPr/>
        <p:txBody>
          <a:bodyPr/>
          <a:lstStyle/>
          <a:p>
            <a:pPr rtl="0"/>
            <a:fld id="{F3544625-0ADF-4414-89A2-9E135F0C849F}" type="slidenum">
              <a:rPr lang="es-ES" noProof="0" smtClean="0"/>
              <a:t>3</a:t>
            </a:fld>
            <a:endParaRPr lang="es-ES" noProof="0" dirty="0"/>
          </a:p>
        </p:txBody>
      </p:sp>
    </p:spTree>
    <p:extLst>
      <p:ext uri="{BB962C8B-B14F-4D97-AF65-F5344CB8AC3E}">
        <p14:creationId xmlns:p14="http://schemas.microsoft.com/office/powerpoint/2010/main" val="2848879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s-HN" dirty="0"/>
              <a:t>La identificación:</a:t>
            </a:r>
            <a:r>
              <a:rPr lang="es-HN" baseline="0" dirty="0"/>
              <a:t> es el proceso por el que el usuario presenta una determinada identidad para acceder a un sistema, mientras que la autenticación permite validar la identidad del usuario.</a:t>
            </a:r>
          </a:p>
          <a:p>
            <a:pPr marL="228600" indent="-228600">
              <a:buAutoNum type="arabicPeriod"/>
            </a:pPr>
            <a:r>
              <a:rPr lang="es-HN" baseline="0" dirty="0"/>
              <a:t>Equipos, aplicaciones, servicios y datos, en función de las políticas establecidas por la organización.</a:t>
            </a:r>
          </a:p>
          <a:p>
            <a:pPr marL="228600" indent="-228600">
              <a:buAutoNum type="arabicPeriod"/>
            </a:pPr>
            <a:r>
              <a:rPr lang="es-HN" baseline="0" dirty="0"/>
              <a:t>Del sistema por parte de los usuarios y de las aplicaciones, utilizando para ello los </a:t>
            </a:r>
            <a:r>
              <a:rPr lang="es-HN" baseline="0" dirty="0" err="1"/>
              <a:t>Logs</a:t>
            </a:r>
            <a:r>
              <a:rPr lang="es-HN" baseline="0" dirty="0"/>
              <a:t> (registros de actividad del sistema)</a:t>
            </a:r>
          </a:p>
        </p:txBody>
      </p:sp>
      <p:sp>
        <p:nvSpPr>
          <p:cNvPr id="4" name="Marcador de número de diapositiva 3"/>
          <p:cNvSpPr>
            <a:spLocks noGrp="1"/>
          </p:cNvSpPr>
          <p:nvPr>
            <p:ph type="sldNum" sz="quarter" idx="10"/>
          </p:nvPr>
        </p:nvSpPr>
        <p:spPr/>
        <p:txBody>
          <a:bodyPr/>
          <a:lstStyle/>
          <a:p>
            <a:pPr rtl="0"/>
            <a:fld id="{F3544625-0ADF-4414-89A2-9E135F0C849F}" type="slidenum">
              <a:rPr lang="es-ES" noProof="0" smtClean="0"/>
              <a:t>4</a:t>
            </a:fld>
            <a:endParaRPr lang="es-ES" noProof="0"/>
          </a:p>
        </p:txBody>
      </p:sp>
    </p:spTree>
    <p:extLst>
      <p:ext uri="{BB962C8B-B14F-4D97-AF65-F5344CB8AC3E}">
        <p14:creationId xmlns:p14="http://schemas.microsoft.com/office/powerpoint/2010/main" val="433435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HN" dirty="0"/>
          </a:p>
        </p:txBody>
      </p:sp>
      <p:sp>
        <p:nvSpPr>
          <p:cNvPr id="4" name="Marcador de número de diapositiva 3"/>
          <p:cNvSpPr>
            <a:spLocks noGrp="1"/>
          </p:cNvSpPr>
          <p:nvPr>
            <p:ph type="sldNum" sz="quarter" idx="5"/>
          </p:nvPr>
        </p:nvSpPr>
        <p:spPr/>
        <p:txBody>
          <a:bodyPr/>
          <a:lstStyle/>
          <a:p>
            <a:pPr rtl="0"/>
            <a:fld id="{F3544625-0ADF-4414-89A2-9E135F0C849F}" type="slidenum">
              <a:rPr lang="es-ES" noProof="0" smtClean="0"/>
              <a:t>6</a:t>
            </a:fld>
            <a:endParaRPr lang="es-ES" noProof="0" dirty="0"/>
          </a:p>
        </p:txBody>
      </p:sp>
    </p:spTree>
    <p:extLst>
      <p:ext uri="{BB962C8B-B14F-4D97-AF65-F5344CB8AC3E}">
        <p14:creationId xmlns:p14="http://schemas.microsoft.com/office/powerpoint/2010/main" val="3021062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En los sistemas gráficos se pueden establecer determinadas limitaciones en la interfaz de usuario de las aplicaciones indicando</a:t>
            </a:r>
            <a:r>
              <a:rPr lang="es-HN" baseline="0" dirty="0"/>
              <a:t> que </a:t>
            </a:r>
            <a:r>
              <a:rPr lang="es-HN" baseline="0" dirty="0" err="1"/>
              <a:t>menus</a:t>
            </a:r>
            <a:r>
              <a:rPr lang="es-HN" baseline="0" dirty="0"/>
              <a:t>, campos de información, botones u otros elementos gráficos puede visualizar cada usuario </a:t>
            </a:r>
            <a:endParaRPr lang="es-HN" dirty="0"/>
          </a:p>
        </p:txBody>
      </p:sp>
      <p:sp>
        <p:nvSpPr>
          <p:cNvPr id="4" name="Marcador de número de diapositiva 3"/>
          <p:cNvSpPr>
            <a:spLocks noGrp="1"/>
          </p:cNvSpPr>
          <p:nvPr>
            <p:ph type="sldNum" sz="quarter" idx="10"/>
          </p:nvPr>
        </p:nvSpPr>
        <p:spPr/>
        <p:txBody>
          <a:bodyPr/>
          <a:lstStyle/>
          <a:p>
            <a:pPr rtl="0"/>
            <a:fld id="{F3544625-0ADF-4414-89A2-9E135F0C849F}" type="slidenum">
              <a:rPr lang="es-ES" noProof="0" smtClean="0"/>
              <a:t>8</a:t>
            </a:fld>
            <a:endParaRPr lang="es-ES" noProof="0"/>
          </a:p>
        </p:txBody>
      </p:sp>
    </p:spTree>
    <p:extLst>
      <p:ext uri="{BB962C8B-B14F-4D97-AF65-F5344CB8AC3E}">
        <p14:creationId xmlns:p14="http://schemas.microsoft.com/office/powerpoint/2010/main" val="4067427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HN" dirty="0"/>
          </a:p>
        </p:txBody>
      </p:sp>
      <p:sp>
        <p:nvSpPr>
          <p:cNvPr id="4" name="Marcador de número de diapositiva 3"/>
          <p:cNvSpPr>
            <a:spLocks noGrp="1"/>
          </p:cNvSpPr>
          <p:nvPr>
            <p:ph type="sldNum" sz="quarter" idx="10"/>
          </p:nvPr>
        </p:nvSpPr>
        <p:spPr/>
        <p:txBody>
          <a:bodyPr/>
          <a:lstStyle/>
          <a:p>
            <a:pPr rtl="0"/>
            <a:fld id="{F3544625-0ADF-4414-89A2-9E135F0C849F}" type="slidenum">
              <a:rPr lang="es-ES" noProof="0" smtClean="0"/>
              <a:t>10</a:t>
            </a:fld>
            <a:endParaRPr lang="es-ES" noProof="0"/>
          </a:p>
        </p:txBody>
      </p:sp>
    </p:spTree>
    <p:extLst>
      <p:ext uri="{BB962C8B-B14F-4D97-AF65-F5344CB8AC3E}">
        <p14:creationId xmlns:p14="http://schemas.microsoft.com/office/powerpoint/2010/main" val="439688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Que no permitan que los usuarios puedan manipular las direcciones de los equipos.</a:t>
            </a:r>
          </a:p>
        </p:txBody>
      </p:sp>
      <p:sp>
        <p:nvSpPr>
          <p:cNvPr id="4" name="Marcador de número de diapositiva 3"/>
          <p:cNvSpPr>
            <a:spLocks noGrp="1"/>
          </p:cNvSpPr>
          <p:nvPr>
            <p:ph type="sldNum" sz="quarter" idx="5"/>
          </p:nvPr>
        </p:nvSpPr>
        <p:spPr/>
        <p:txBody>
          <a:bodyPr/>
          <a:lstStyle/>
          <a:p>
            <a:pPr rtl="0"/>
            <a:fld id="{F3544625-0ADF-4414-89A2-9E135F0C849F}" type="slidenum">
              <a:rPr lang="es-ES" noProof="0" smtClean="0"/>
              <a:t>11</a:t>
            </a:fld>
            <a:endParaRPr lang="es-ES" noProof="0"/>
          </a:p>
        </p:txBody>
      </p:sp>
    </p:spTree>
    <p:extLst>
      <p:ext uri="{BB962C8B-B14F-4D97-AF65-F5344CB8AC3E}">
        <p14:creationId xmlns:p14="http://schemas.microsoft.com/office/powerpoint/2010/main" val="2468543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Además</a:t>
            </a:r>
            <a:r>
              <a:rPr lang="es-HN" baseline="0" dirty="0"/>
              <a:t> no debería estar relacionada con el propio nombre de usuario, nombres de familiares o mascotas, fechas de cumpleaños u otras fechas señaladas, matricula del coche, domicilio, DNI, nombre de la empresa.</a:t>
            </a:r>
            <a:endParaRPr lang="es-HN" dirty="0"/>
          </a:p>
        </p:txBody>
      </p:sp>
      <p:sp>
        <p:nvSpPr>
          <p:cNvPr id="4" name="Marcador de número de diapositiva 3"/>
          <p:cNvSpPr>
            <a:spLocks noGrp="1"/>
          </p:cNvSpPr>
          <p:nvPr>
            <p:ph type="sldNum" sz="quarter" idx="10"/>
          </p:nvPr>
        </p:nvSpPr>
        <p:spPr/>
        <p:txBody>
          <a:bodyPr/>
          <a:lstStyle/>
          <a:p>
            <a:pPr rtl="0"/>
            <a:fld id="{F3544625-0ADF-4414-89A2-9E135F0C849F}" type="slidenum">
              <a:rPr lang="es-ES" noProof="0" smtClean="0"/>
              <a:t>14</a:t>
            </a:fld>
            <a:endParaRPr lang="es-ES" noProof="0"/>
          </a:p>
        </p:txBody>
      </p:sp>
    </p:spTree>
    <p:extLst>
      <p:ext uri="{BB962C8B-B14F-4D97-AF65-F5344CB8AC3E}">
        <p14:creationId xmlns:p14="http://schemas.microsoft.com/office/powerpoint/2010/main" val="2799523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La sensibilización de los usuarios es un aspecto fundamental para garantizar una adecuada</a:t>
            </a:r>
            <a:r>
              <a:rPr lang="es-HN" baseline="0" dirty="0"/>
              <a:t> gestión de las contraseñas.</a:t>
            </a:r>
          </a:p>
          <a:p>
            <a:r>
              <a:rPr lang="es-HN" baseline="0" dirty="0"/>
              <a:t>El sistema debería estar configurado para no permitir cuentas con contraseñas vacías o inhabilitadas. Las contraseñas de los usuarios nunca deberían mostrarse directamente en pantalla.</a:t>
            </a:r>
            <a:endParaRPr lang="es-HN" dirty="0"/>
          </a:p>
        </p:txBody>
      </p:sp>
      <p:sp>
        <p:nvSpPr>
          <p:cNvPr id="4" name="Marcador de número de diapositiva 3"/>
          <p:cNvSpPr>
            <a:spLocks noGrp="1"/>
          </p:cNvSpPr>
          <p:nvPr>
            <p:ph type="sldNum" sz="quarter" idx="10"/>
          </p:nvPr>
        </p:nvSpPr>
        <p:spPr/>
        <p:txBody>
          <a:bodyPr/>
          <a:lstStyle/>
          <a:p>
            <a:pPr rtl="0"/>
            <a:fld id="{F3544625-0ADF-4414-89A2-9E135F0C849F}" type="slidenum">
              <a:rPr lang="es-ES" noProof="0" smtClean="0"/>
              <a:t>15</a:t>
            </a:fld>
            <a:endParaRPr lang="es-ES" noProof="0"/>
          </a:p>
        </p:txBody>
      </p:sp>
    </p:spTree>
    <p:extLst>
      <p:ext uri="{BB962C8B-B14F-4D97-AF65-F5344CB8AC3E}">
        <p14:creationId xmlns:p14="http://schemas.microsoft.com/office/powerpoint/2010/main" val="34504056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Imagen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ctrTitle"/>
          </p:nvPr>
        </p:nvSpPr>
        <p:spPr>
          <a:xfrm>
            <a:off x="3962399" y="1964267"/>
            <a:ext cx="7197726" cy="2421464"/>
          </a:xfrm>
        </p:spPr>
        <p:txBody>
          <a:bodyPr rtlCol="0" anchor="b">
            <a:normAutofit/>
          </a:bodyPr>
          <a:lstStyle>
            <a:lvl1pPr algn="r">
              <a:defRPr sz="4800">
                <a:effectLst/>
              </a:defRPr>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3962399" y="4385732"/>
            <a:ext cx="7197726" cy="1405467"/>
          </a:xfrm>
        </p:spPr>
        <p:txBody>
          <a:bodyPr rtlCol="0"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fecha 3"/>
          <p:cNvSpPr>
            <a:spLocks noGrp="1"/>
          </p:cNvSpPr>
          <p:nvPr>
            <p:ph type="dt" sz="half" idx="10"/>
          </p:nvPr>
        </p:nvSpPr>
        <p:spPr>
          <a:xfrm>
            <a:off x="8932558" y="5870575"/>
            <a:ext cx="1600200" cy="377825"/>
          </a:xfrm>
        </p:spPr>
        <p:txBody>
          <a:bodyPr rtlCol="0"/>
          <a:lstStyle/>
          <a:p>
            <a:pPr rtl="0"/>
            <a:fld id="{DB2FE8E8-091D-478B-96D3-F0BCBE902769}" type="datetime1">
              <a:rPr lang="es-ES" noProof="0" smtClean="0"/>
              <a:t>03/11/2021</a:t>
            </a:fld>
            <a:endParaRPr lang="es-ES" noProof="0" dirty="0"/>
          </a:p>
        </p:txBody>
      </p:sp>
      <p:sp>
        <p:nvSpPr>
          <p:cNvPr id="5" name="Marcador de pie de página 4"/>
          <p:cNvSpPr>
            <a:spLocks noGrp="1"/>
          </p:cNvSpPr>
          <p:nvPr>
            <p:ph type="ftr" sz="quarter" idx="11"/>
          </p:nvPr>
        </p:nvSpPr>
        <p:spPr>
          <a:xfrm>
            <a:off x="3962399" y="5870575"/>
            <a:ext cx="4893958" cy="377825"/>
          </a:xfrm>
        </p:spPr>
        <p:txBody>
          <a:bodyPr rtlCol="0"/>
          <a:lstStyle/>
          <a:p>
            <a:pPr rtl="0"/>
            <a:endParaRPr lang="es-ES" noProof="0" dirty="0"/>
          </a:p>
        </p:txBody>
      </p:sp>
      <p:sp>
        <p:nvSpPr>
          <p:cNvPr id="6" name="Marcador de número de diapositiva 5"/>
          <p:cNvSpPr>
            <a:spLocks noGrp="1"/>
          </p:cNvSpPr>
          <p:nvPr>
            <p:ph type="sldNum" sz="quarter" idx="12"/>
          </p:nvPr>
        </p:nvSpPr>
        <p:spPr>
          <a:xfrm>
            <a:off x="10608958" y="5870575"/>
            <a:ext cx="551167" cy="377825"/>
          </a:xfrm>
        </p:spPr>
        <p:txBody>
          <a:bodyPr rtlCol="0"/>
          <a:lstStyle/>
          <a:p>
            <a:pPr rtl="0"/>
            <a:fld id="{69E57DC2-970A-4B3E-BB1C-7A09969E49DF}" type="slidenum">
              <a:rPr lang="es-ES" noProof="0" smtClean="0"/>
              <a:pPr rtl="0"/>
              <a:t>‹Nº›</a:t>
            </a:fld>
            <a:endParaRPr lang="es-ES" noProof="0"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pic>
        <p:nvPicPr>
          <p:cNvPr id="8" name="Imagen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0" y="4732865"/>
            <a:ext cx="10131427" cy="566738"/>
          </a:xfrm>
        </p:spPr>
        <p:txBody>
          <a:bodyPr rtlCol="0" anchor="b">
            <a:normAutofit/>
          </a:bodyPr>
          <a:lstStyle>
            <a:lvl1pPr algn="l">
              <a:defRPr sz="2400" b="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dirty="0"/>
              <a:t>Haga clic en el icono para agregar una imagen</a:t>
            </a:r>
          </a:p>
        </p:txBody>
      </p:sp>
      <p:sp>
        <p:nvSpPr>
          <p:cNvPr id="4" name="Marcador de texto 3"/>
          <p:cNvSpPr>
            <a:spLocks noGrp="1"/>
          </p:cNvSpPr>
          <p:nvPr>
            <p:ph type="body" sz="half" idx="2"/>
          </p:nvPr>
        </p:nvSpPr>
        <p:spPr>
          <a:xfrm>
            <a:off x="685800" y="5299603"/>
            <a:ext cx="10131427" cy="49371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077E0CED-BF29-4F0C-9AA9-0115D5713A3C}" type="datetime1">
              <a:rPr lang="es-ES" noProof="0" smtClean="0"/>
              <a:t>03/11/2021</a:t>
            </a:fld>
            <a:endParaRPr lang="es-ES" noProof="0" dirty="0"/>
          </a:p>
        </p:txBody>
      </p:sp>
      <p:sp>
        <p:nvSpPr>
          <p:cNvPr id="6" name="Marcador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69E57DC2-970A-4B3E-BB1C-7A09969E49DF}" type="slidenum">
              <a:rPr lang="es-ES" noProof="0" smtClean="0"/>
              <a:pPr rtl="0"/>
              <a:t>‹Nº›</a:t>
            </a:fld>
            <a:endParaRPr lang="es-ES" noProof="0" dirty="0"/>
          </a:p>
        </p:txBody>
      </p:sp>
    </p:spTree>
    <p:extLst>
      <p:ext uri="{BB962C8B-B14F-4D97-AF65-F5344CB8AC3E}">
        <p14:creationId xmlns:p14="http://schemas.microsoft.com/office/powerpoint/2010/main" val="338631278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7" name="Imagen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1" y="609601"/>
            <a:ext cx="10131427" cy="3124199"/>
          </a:xfrm>
        </p:spPr>
        <p:txBody>
          <a:bodyPr rtlCol="0" anchor="ctr">
            <a:normAutofit/>
          </a:bodyPr>
          <a:lstStyle>
            <a:lvl1pPr algn="l">
              <a:defRPr sz="3200" b="0" cap="none"/>
            </a:lvl1pPr>
          </a:lstStyle>
          <a:p>
            <a:pPr rtl="0"/>
            <a:r>
              <a:rPr lang="es-ES" noProof="0" dirty="0"/>
              <a:t>Haga clic para modificar el estilo de título del patrón</a:t>
            </a:r>
          </a:p>
        </p:txBody>
      </p:sp>
      <p:sp>
        <p:nvSpPr>
          <p:cNvPr id="3" name="Marcador de texto 2"/>
          <p:cNvSpPr>
            <a:spLocks noGrp="1"/>
          </p:cNvSpPr>
          <p:nvPr>
            <p:ph type="body" idx="1"/>
          </p:nvPr>
        </p:nvSpPr>
        <p:spPr>
          <a:xfrm>
            <a:off x="685800" y="4343400"/>
            <a:ext cx="10131428"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34F880D4-439E-4610-9C3E-7002ADF72D68}" type="datetime1">
              <a:rPr lang="es-ES" noProof="0" smtClean="0"/>
              <a:t>03/11/2021</a:t>
            </a:fld>
            <a:endParaRPr lang="es-ES" noProof="0" dirty="0"/>
          </a:p>
        </p:txBody>
      </p:sp>
      <p:sp>
        <p:nvSpPr>
          <p:cNvPr id="5" name="Marcador de pie de página 4"/>
          <p:cNvSpPr>
            <a:spLocks noGrp="1"/>
          </p:cNvSpPr>
          <p:nvPr>
            <p:ph type="ftr" sz="quarter" idx="11"/>
          </p:nvPr>
        </p:nvSpPr>
        <p:spPr/>
        <p:txBody>
          <a:bodyPr rtlCol="0"/>
          <a:lstStyle/>
          <a:p>
            <a:pPr rtl="0"/>
            <a:endParaRPr lang="es-ES" noProof="0" dirty="0"/>
          </a:p>
        </p:txBody>
      </p:sp>
      <p:sp>
        <p:nvSpPr>
          <p:cNvPr id="6" name="Marcador de número de diapositiva 5"/>
          <p:cNvSpPr>
            <a:spLocks noGrp="1"/>
          </p:cNvSpPr>
          <p:nvPr>
            <p:ph type="sldNum" sz="quarter" idx="12"/>
          </p:nvPr>
        </p:nvSpPr>
        <p:spPr/>
        <p:txBody>
          <a:bodyPr rtlCol="0"/>
          <a:lstStyle/>
          <a:p>
            <a:pPr rtl="0"/>
            <a:fld id="{69E57DC2-970A-4B3E-BB1C-7A09969E49DF}" type="slidenum">
              <a:rPr lang="es-ES" noProof="0" smtClean="0"/>
              <a:pPr rtl="0"/>
              <a:t>‹Nº›</a:t>
            </a:fld>
            <a:endParaRPr lang="es-ES" noProof="0" dirty="0"/>
          </a:p>
        </p:txBody>
      </p:sp>
    </p:spTree>
    <p:extLst>
      <p:ext uri="{BB962C8B-B14F-4D97-AF65-F5344CB8AC3E}">
        <p14:creationId xmlns:p14="http://schemas.microsoft.com/office/powerpoint/2010/main" val="34980088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11" name="Imagen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Cuadro de texto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dirty="0">
                <a:solidFill>
                  <a:schemeClr val="tx1"/>
                </a:solidFill>
                <a:effectLst/>
              </a:rPr>
              <a:t>”</a:t>
            </a:r>
          </a:p>
        </p:txBody>
      </p:sp>
      <p:sp>
        <p:nvSpPr>
          <p:cNvPr id="14" name="Cuadro de texto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dirty="0">
                <a:solidFill>
                  <a:schemeClr val="tx1"/>
                </a:solidFill>
                <a:effectLst/>
              </a:rPr>
              <a:t>“</a:t>
            </a:r>
          </a:p>
        </p:txBody>
      </p:sp>
      <p:sp>
        <p:nvSpPr>
          <p:cNvPr id="16" name="Título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es-ES" noProof="0"/>
              <a:t>Haga clic para modificar el estilo de título del patrón</a:t>
            </a:r>
          </a:p>
        </p:txBody>
      </p:sp>
      <p:sp>
        <p:nvSpPr>
          <p:cNvPr id="10" name="Marcador de texto 9"/>
          <p:cNvSpPr>
            <a:spLocks noGrp="1"/>
          </p:cNvSpPr>
          <p:nvPr>
            <p:ph type="body" sz="quarter" idx="13"/>
          </p:nvPr>
        </p:nvSpPr>
        <p:spPr>
          <a:xfrm>
            <a:off x="1097875" y="3352800"/>
            <a:ext cx="9339184" cy="381000"/>
          </a:xfrm>
        </p:spPr>
        <p:txBody>
          <a:bodyPr rtlCol="0"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es-ES" noProof="0"/>
              <a:t>Haga clic para modificar los estilos de texto del patrón</a:t>
            </a:r>
          </a:p>
        </p:txBody>
      </p:sp>
      <p:sp>
        <p:nvSpPr>
          <p:cNvPr id="3" name="Marcador de texto 2"/>
          <p:cNvSpPr>
            <a:spLocks noGrp="1"/>
          </p:cNvSpPr>
          <p:nvPr>
            <p:ph type="body" idx="1"/>
          </p:nvPr>
        </p:nvSpPr>
        <p:spPr>
          <a:xfrm>
            <a:off x="687465" y="4343400"/>
            <a:ext cx="10152367"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2D098E11-C3BE-4AEC-91BE-C88C988E8BDB}" type="datetime1">
              <a:rPr lang="es-ES" noProof="0" smtClean="0"/>
              <a:t>03/11/2021</a:t>
            </a:fld>
            <a:endParaRPr lang="es-ES" noProof="0" dirty="0"/>
          </a:p>
        </p:txBody>
      </p:sp>
      <p:sp>
        <p:nvSpPr>
          <p:cNvPr id="5" name="Marcador de pie de página 4"/>
          <p:cNvSpPr>
            <a:spLocks noGrp="1"/>
          </p:cNvSpPr>
          <p:nvPr>
            <p:ph type="ftr" sz="quarter" idx="11"/>
          </p:nvPr>
        </p:nvSpPr>
        <p:spPr/>
        <p:txBody>
          <a:bodyPr rtlCol="0"/>
          <a:lstStyle/>
          <a:p>
            <a:pPr rtl="0"/>
            <a:endParaRPr lang="es-ES" noProof="0" dirty="0"/>
          </a:p>
        </p:txBody>
      </p:sp>
      <p:sp>
        <p:nvSpPr>
          <p:cNvPr id="6" name="Marcador de número de diapositiva 5"/>
          <p:cNvSpPr>
            <a:spLocks noGrp="1"/>
          </p:cNvSpPr>
          <p:nvPr>
            <p:ph type="sldNum" sz="quarter" idx="12"/>
          </p:nvPr>
        </p:nvSpPr>
        <p:spPr/>
        <p:txBody>
          <a:bodyPr rtlCol="0"/>
          <a:lstStyle/>
          <a:p>
            <a:pPr rtl="0"/>
            <a:fld id="{69E57DC2-970A-4B3E-BB1C-7A09969E49DF}" type="slidenum">
              <a:rPr lang="es-ES" noProof="0" smtClean="0"/>
              <a:pPr rtl="0"/>
              <a:t>‹Nº›</a:t>
            </a:fld>
            <a:endParaRPr lang="es-ES" noProof="0" dirty="0"/>
          </a:p>
        </p:txBody>
      </p:sp>
    </p:spTree>
    <p:extLst>
      <p:ext uri="{BB962C8B-B14F-4D97-AF65-F5344CB8AC3E}">
        <p14:creationId xmlns:p14="http://schemas.microsoft.com/office/powerpoint/2010/main" val="32050537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7" name="Imagen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2" y="3308581"/>
            <a:ext cx="10131425" cy="1468800"/>
          </a:xfrm>
        </p:spPr>
        <p:txBody>
          <a:bodyPr rtlCol="0" anchor="b">
            <a:normAutofit/>
          </a:bodyPr>
          <a:lstStyle>
            <a:lvl1pPr algn="l">
              <a:defRPr sz="3200" b="0" cap="none"/>
            </a:lvl1pPr>
          </a:lstStyle>
          <a:p>
            <a:pPr rtl="0"/>
            <a:r>
              <a:rPr lang="es-ES" noProof="0"/>
              <a:t>Haga clic para modificar el estilo de título del patrón</a:t>
            </a:r>
          </a:p>
        </p:txBody>
      </p:sp>
      <p:sp>
        <p:nvSpPr>
          <p:cNvPr id="3" name="Marcador de texto 2"/>
          <p:cNvSpPr>
            <a:spLocks noGrp="1"/>
          </p:cNvSpPr>
          <p:nvPr>
            <p:ph type="body" idx="1"/>
          </p:nvPr>
        </p:nvSpPr>
        <p:spPr>
          <a:xfrm>
            <a:off x="685801" y="4777381"/>
            <a:ext cx="10131426"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EB4B7CB3-EDF5-450E-A384-7B041709A774}" type="datetime1">
              <a:rPr lang="es-ES" noProof="0" smtClean="0"/>
              <a:t>03/11/2021</a:t>
            </a:fld>
            <a:endParaRPr lang="es-ES" noProof="0" dirty="0"/>
          </a:p>
        </p:txBody>
      </p:sp>
      <p:sp>
        <p:nvSpPr>
          <p:cNvPr id="5" name="Marcador de pie de página 4"/>
          <p:cNvSpPr>
            <a:spLocks noGrp="1"/>
          </p:cNvSpPr>
          <p:nvPr>
            <p:ph type="ftr" sz="quarter" idx="11"/>
          </p:nvPr>
        </p:nvSpPr>
        <p:spPr/>
        <p:txBody>
          <a:bodyPr rtlCol="0"/>
          <a:lstStyle/>
          <a:p>
            <a:pPr rtl="0"/>
            <a:endParaRPr lang="es-ES" noProof="0" dirty="0"/>
          </a:p>
        </p:txBody>
      </p:sp>
      <p:sp>
        <p:nvSpPr>
          <p:cNvPr id="6" name="Marcador de número de diapositiva 5"/>
          <p:cNvSpPr>
            <a:spLocks noGrp="1"/>
          </p:cNvSpPr>
          <p:nvPr>
            <p:ph type="sldNum" sz="quarter" idx="12"/>
          </p:nvPr>
        </p:nvSpPr>
        <p:spPr/>
        <p:txBody>
          <a:bodyPr rtlCol="0"/>
          <a:lstStyle/>
          <a:p>
            <a:pPr rtl="0"/>
            <a:fld id="{69E57DC2-970A-4B3E-BB1C-7A09969E49DF}" type="slidenum">
              <a:rPr lang="es-ES" noProof="0" smtClean="0"/>
              <a:pPr rtl="0"/>
              <a:t>‹Nº›</a:t>
            </a:fld>
            <a:endParaRPr lang="es-ES" noProof="0" dirty="0"/>
          </a:p>
        </p:txBody>
      </p:sp>
    </p:spTree>
    <p:extLst>
      <p:ext uri="{BB962C8B-B14F-4D97-AF65-F5344CB8AC3E}">
        <p14:creationId xmlns:p14="http://schemas.microsoft.com/office/powerpoint/2010/main" val="217856939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 tarjeta de nombre">
    <p:spTree>
      <p:nvGrpSpPr>
        <p:cNvPr id="1" name=""/>
        <p:cNvGrpSpPr/>
        <p:nvPr/>
      </p:nvGrpSpPr>
      <p:grpSpPr>
        <a:xfrm>
          <a:off x="0" y="0"/>
          <a:ext cx="0" cy="0"/>
          <a:chOff x="0" y="0"/>
          <a:chExt cx="0" cy="0"/>
        </a:xfrm>
      </p:grpSpPr>
      <p:pic>
        <p:nvPicPr>
          <p:cNvPr id="11" name="Imagen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Cuadro de texto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dirty="0">
                <a:solidFill>
                  <a:schemeClr val="tx1"/>
                </a:solidFill>
                <a:effectLst/>
              </a:rPr>
              <a:t>”</a:t>
            </a:r>
          </a:p>
        </p:txBody>
      </p:sp>
      <p:sp>
        <p:nvSpPr>
          <p:cNvPr id="14" name="Cuadro de texto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dirty="0">
                <a:solidFill>
                  <a:schemeClr val="tx1"/>
                </a:solidFill>
                <a:effectLst/>
              </a:rPr>
              <a:t>“</a:t>
            </a:r>
          </a:p>
        </p:txBody>
      </p:sp>
      <p:sp>
        <p:nvSpPr>
          <p:cNvPr id="16" name="Título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es-ES" noProof="0"/>
              <a:t>Haga clic para modificar el estilo de título del patrón</a:t>
            </a:r>
          </a:p>
        </p:txBody>
      </p:sp>
      <p:sp>
        <p:nvSpPr>
          <p:cNvPr id="10" name="Marcador de texto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rtl="0">
              <a:spcBef>
                <a:spcPct val="0"/>
              </a:spcBef>
              <a:buNone/>
            </a:pPr>
            <a:r>
              <a:rPr lang="es-ES" noProof="0"/>
              <a:t>Haga clic para modificar los estilos de texto del patrón</a:t>
            </a:r>
          </a:p>
        </p:txBody>
      </p:sp>
      <p:sp>
        <p:nvSpPr>
          <p:cNvPr id="3" name="Marcador de texto 2"/>
          <p:cNvSpPr>
            <a:spLocks noGrp="1"/>
          </p:cNvSpPr>
          <p:nvPr>
            <p:ph type="body" idx="1"/>
          </p:nvPr>
        </p:nvSpPr>
        <p:spPr>
          <a:xfrm>
            <a:off x="685799" y="4775200"/>
            <a:ext cx="10135436" cy="10160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FFE3CB04-8628-4BE2-8D9F-839986C200F3}" type="datetime1">
              <a:rPr lang="es-ES" noProof="0" smtClean="0"/>
              <a:t>03/11/2021</a:t>
            </a:fld>
            <a:endParaRPr lang="es-ES" noProof="0" dirty="0"/>
          </a:p>
        </p:txBody>
      </p:sp>
      <p:sp>
        <p:nvSpPr>
          <p:cNvPr id="5" name="Marcador de pie de página 4"/>
          <p:cNvSpPr>
            <a:spLocks noGrp="1"/>
          </p:cNvSpPr>
          <p:nvPr>
            <p:ph type="ftr" sz="quarter" idx="11"/>
          </p:nvPr>
        </p:nvSpPr>
        <p:spPr/>
        <p:txBody>
          <a:bodyPr rtlCol="0"/>
          <a:lstStyle/>
          <a:p>
            <a:pPr rtl="0"/>
            <a:endParaRPr lang="es-ES" noProof="0" dirty="0"/>
          </a:p>
        </p:txBody>
      </p:sp>
      <p:sp>
        <p:nvSpPr>
          <p:cNvPr id="6" name="Marcador de número de diapositiva 5"/>
          <p:cNvSpPr>
            <a:spLocks noGrp="1"/>
          </p:cNvSpPr>
          <p:nvPr>
            <p:ph type="sldNum" sz="quarter" idx="12"/>
          </p:nvPr>
        </p:nvSpPr>
        <p:spPr/>
        <p:txBody>
          <a:bodyPr rtlCol="0"/>
          <a:lstStyle/>
          <a:p>
            <a:pPr rtl="0"/>
            <a:fld id="{69E57DC2-970A-4B3E-BB1C-7A09969E49DF}" type="slidenum">
              <a:rPr lang="es-ES" noProof="0" smtClean="0"/>
              <a:pPr rtl="0"/>
              <a:t>‹Nº›</a:t>
            </a:fld>
            <a:endParaRPr lang="es-ES" noProof="0" dirty="0"/>
          </a:p>
        </p:txBody>
      </p:sp>
    </p:spTree>
    <p:extLst>
      <p:ext uri="{BB962C8B-B14F-4D97-AF65-F5344CB8AC3E}">
        <p14:creationId xmlns:p14="http://schemas.microsoft.com/office/powerpoint/2010/main" val="304418761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Imagen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rtl="0"/>
            <a:r>
              <a:rPr lang="es-ES" noProof="0"/>
              <a:t>Haga clic para modificar el estilo de título del patrón</a:t>
            </a:r>
          </a:p>
        </p:txBody>
      </p:sp>
      <p:sp>
        <p:nvSpPr>
          <p:cNvPr id="10" name="Marcador de texto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rtl="0">
              <a:spcBef>
                <a:spcPct val="0"/>
              </a:spcBef>
              <a:buNone/>
            </a:pPr>
            <a:r>
              <a:rPr lang="es-ES" noProof="0"/>
              <a:t>Haga clic para modificar los estilos de texto del patrón</a:t>
            </a:r>
          </a:p>
        </p:txBody>
      </p:sp>
      <p:sp>
        <p:nvSpPr>
          <p:cNvPr id="3" name="Marcador de texto 2"/>
          <p:cNvSpPr>
            <a:spLocks noGrp="1"/>
          </p:cNvSpPr>
          <p:nvPr>
            <p:ph type="body" idx="1"/>
          </p:nvPr>
        </p:nvSpPr>
        <p:spPr>
          <a:xfrm>
            <a:off x="685800" y="4343400"/>
            <a:ext cx="10131428"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9ADF9D5-615E-4B40-B3DA-C7C3E3D8952A}" type="datetime1">
              <a:rPr lang="es-ES" noProof="0" smtClean="0"/>
              <a:t>03/11/2021</a:t>
            </a:fld>
            <a:endParaRPr lang="es-ES" noProof="0" dirty="0"/>
          </a:p>
        </p:txBody>
      </p:sp>
      <p:sp>
        <p:nvSpPr>
          <p:cNvPr id="5" name="Marcador de pie de página 4"/>
          <p:cNvSpPr>
            <a:spLocks noGrp="1"/>
          </p:cNvSpPr>
          <p:nvPr>
            <p:ph type="ftr" sz="quarter" idx="11"/>
          </p:nvPr>
        </p:nvSpPr>
        <p:spPr/>
        <p:txBody>
          <a:bodyPr rtlCol="0"/>
          <a:lstStyle/>
          <a:p>
            <a:pPr rtl="0"/>
            <a:endParaRPr lang="es-ES" noProof="0" dirty="0"/>
          </a:p>
        </p:txBody>
      </p:sp>
      <p:sp>
        <p:nvSpPr>
          <p:cNvPr id="6" name="Marcador de número de diapositiva 5"/>
          <p:cNvSpPr>
            <a:spLocks noGrp="1"/>
          </p:cNvSpPr>
          <p:nvPr>
            <p:ph type="sldNum" sz="quarter" idx="12"/>
          </p:nvPr>
        </p:nvSpPr>
        <p:spPr/>
        <p:txBody>
          <a:bodyPr rtlCol="0"/>
          <a:lstStyle/>
          <a:p>
            <a:pPr rtl="0"/>
            <a:fld id="{69E57DC2-970A-4B3E-BB1C-7A09969E49DF}" type="slidenum">
              <a:rPr lang="es-ES" noProof="0" smtClean="0"/>
              <a:pPr rtl="0"/>
              <a:t>‹Nº›</a:t>
            </a:fld>
            <a:endParaRPr lang="es-ES" noProof="0" dirty="0"/>
          </a:p>
        </p:txBody>
      </p:sp>
    </p:spTree>
    <p:extLst>
      <p:ext uri="{BB962C8B-B14F-4D97-AF65-F5344CB8AC3E}">
        <p14:creationId xmlns:p14="http://schemas.microsoft.com/office/powerpoint/2010/main" val="428596084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Imagen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ítulo 1"/>
          <p:cNvSpPr>
            <a:spLocks noGrp="1"/>
          </p:cNvSpPr>
          <p:nvPr>
            <p:ph type="title"/>
          </p:nvPr>
        </p:nvSpPr>
        <p:spPr>
          <a:xfrm>
            <a:off x="685801" y="609600"/>
            <a:ext cx="10131425" cy="1456267"/>
          </a:xfrm>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nchor="t"/>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B62485D5-0708-40FF-87DA-DFD6F1ED03E1}" type="datetime1">
              <a:rPr lang="es-ES" noProof="0" smtClean="0"/>
              <a:t>03/11/2021</a:t>
            </a:fld>
            <a:endParaRPr lang="es-ES" noProof="0" dirty="0"/>
          </a:p>
        </p:txBody>
      </p:sp>
      <p:sp>
        <p:nvSpPr>
          <p:cNvPr id="5" name="Marcador de pie de página 4"/>
          <p:cNvSpPr>
            <a:spLocks noGrp="1"/>
          </p:cNvSpPr>
          <p:nvPr>
            <p:ph type="ftr" sz="quarter" idx="11"/>
          </p:nvPr>
        </p:nvSpPr>
        <p:spPr/>
        <p:txBody>
          <a:bodyPr rtlCol="0"/>
          <a:lstStyle/>
          <a:p>
            <a:pPr rtl="0"/>
            <a:endParaRPr lang="es-ES" noProof="0" dirty="0"/>
          </a:p>
        </p:txBody>
      </p:sp>
      <p:sp>
        <p:nvSpPr>
          <p:cNvPr id="6" name="Marcador de número de diapositiva 5"/>
          <p:cNvSpPr>
            <a:spLocks noGrp="1"/>
          </p:cNvSpPr>
          <p:nvPr>
            <p:ph type="sldNum" sz="quarter" idx="12"/>
          </p:nvPr>
        </p:nvSpPr>
        <p:spPr/>
        <p:txBody>
          <a:bodyPr rtlCol="0"/>
          <a:lstStyle/>
          <a:p>
            <a:pPr rtl="0"/>
            <a:fld id="{69E57DC2-970A-4B3E-BB1C-7A09969E49DF}" type="slidenum">
              <a:rPr lang="es-ES" noProof="0" smtClean="0"/>
              <a:t>‹Nº›</a:t>
            </a:fld>
            <a:endParaRPr lang="es-ES" noProof="0" dirty="0"/>
          </a:p>
        </p:txBody>
      </p:sp>
    </p:spTree>
    <p:extLst>
      <p:ext uri="{BB962C8B-B14F-4D97-AF65-F5344CB8AC3E}">
        <p14:creationId xmlns:p14="http://schemas.microsoft.com/office/powerpoint/2010/main" val="220212609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Imagen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vertical 1"/>
          <p:cNvSpPr>
            <a:spLocks noGrp="1"/>
          </p:cNvSpPr>
          <p:nvPr>
            <p:ph type="title" orient="vert"/>
          </p:nvPr>
        </p:nvSpPr>
        <p:spPr>
          <a:xfrm>
            <a:off x="8658675" y="609599"/>
            <a:ext cx="2158552" cy="5181601"/>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685800" y="609600"/>
            <a:ext cx="7832116" cy="5181600"/>
          </a:xfrm>
        </p:spPr>
        <p:txBody>
          <a:bodyPr vert="eaVert" rtlCol="0" anchor="t"/>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F15F592F-6928-459D-9C66-BF9E123B0381}" type="datetime1">
              <a:rPr lang="es-ES" noProof="0" smtClean="0"/>
              <a:t>03/11/2021</a:t>
            </a:fld>
            <a:endParaRPr lang="es-ES" noProof="0" dirty="0"/>
          </a:p>
        </p:txBody>
      </p:sp>
      <p:sp>
        <p:nvSpPr>
          <p:cNvPr id="5" name="Marcador de pie de página 4"/>
          <p:cNvSpPr>
            <a:spLocks noGrp="1"/>
          </p:cNvSpPr>
          <p:nvPr>
            <p:ph type="ftr" sz="quarter" idx="11"/>
          </p:nvPr>
        </p:nvSpPr>
        <p:spPr/>
        <p:txBody>
          <a:bodyPr rtlCol="0"/>
          <a:lstStyle/>
          <a:p>
            <a:pPr rtl="0"/>
            <a:endParaRPr lang="es-ES" noProof="0" dirty="0"/>
          </a:p>
        </p:txBody>
      </p:sp>
      <p:sp>
        <p:nvSpPr>
          <p:cNvPr id="6" name="Marcador de número de diapositiva 5"/>
          <p:cNvSpPr>
            <a:spLocks noGrp="1"/>
          </p:cNvSpPr>
          <p:nvPr>
            <p:ph type="sldNum" sz="quarter" idx="12"/>
          </p:nvPr>
        </p:nvSpPr>
        <p:spPr/>
        <p:txBody>
          <a:bodyPr rtlCol="0"/>
          <a:lstStyle/>
          <a:p>
            <a:pPr rtl="0"/>
            <a:fld id="{69E57DC2-970A-4B3E-BB1C-7A09969E49DF}" type="slidenum">
              <a:rPr lang="es-ES" noProof="0" smtClean="0"/>
              <a:t>‹Nº›</a:t>
            </a:fld>
            <a:endParaRPr lang="es-ES" noProof="0" dirty="0"/>
          </a:p>
        </p:txBody>
      </p:sp>
    </p:spTree>
    <p:extLst>
      <p:ext uri="{BB962C8B-B14F-4D97-AF65-F5344CB8AC3E}">
        <p14:creationId xmlns:p14="http://schemas.microsoft.com/office/powerpoint/2010/main" val="244754299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7" name="Imagen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p:txBody>
          <a:bodyPr rtlCol="0">
            <a:normAutofit/>
          </a:bodyPr>
          <a:lstStyle>
            <a:lvl1pPr algn="ctr" defTabSz="457200" rtl="0" eaLnBrk="1" latinLnBrk="0" hangingPunct="1">
              <a:spcBef>
                <a:spcPct val="0"/>
              </a:spcBef>
              <a:buNone/>
              <a:defRPr lang="es-ES" sz="4000" b="1" kern="1200" cap="none" spc="0" noProof="0" dirty="0">
                <a:ln w="0"/>
                <a:solidFill>
                  <a:schemeClr val="tx1"/>
                </a:solidFill>
                <a:effectLst>
                  <a:outerShdw blurRad="38100" dist="19050" dir="2700000" algn="tl" rotWithShape="0">
                    <a:schemeClr val="dk1">
                      <a:alpha val="40000"/>
                    </a:schemeClr>
                  </a:outerShdw>
                </a:effectLst>
                <a:latin typeface="+mj-lt"/>
                <a:ea typeface="+mj-ea"/>
                <a:cs typeface="+mj-cs"/>
              </a:defRPr>
            </a:lvl1pPr>
          </a:lstStyle>
          <a:p>
            <a:pPr rtl="0"/>
            <a:r>
              <a:rPr lang="es-ES" noProof="0" dirty="0"/>
              <a:t>Haga clic para modificar el estilo de título del patrón</a:t>
            </a:r>
          </a:p>
        </p:txBody>
      </p:sp>
      <p:sp>
        <p:nvSpPr>
          <p:cNvPr id="3" name="Marcador de contenido 2"/>
          <p:cNvSpPr>
            <a:spLocks noGrp="1"/>
          </p:cNvSpPr>
          <p:nvPr>
            <p:ph idx="1"/>
          </p:nvPr>
        </p:nvSpPr>
        <p:spPr/>
        <p:txBody>
          <a:bodyPr rtlCol="0" anchor="t"/>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10"/>
          </p:nvPr>
        </p:nvSpPr>
        <p:spPr/>
        <p:txBody>
          <a:bodyPr rtlCol="0"/>
          <a:lstStyle/>
          <a:p>
            <a:pPr rtl="0"/>
            <a:fld id="{3D295882-27AA-4631-9331-D93597626FFA}" type="datetime1">
              <a:rPr lang="es-ES" noProof="0" smtClean="0"/>
              <a:t>03/11/2021</a:t>
            </a:fld>
            <a:endParaRPr lang="es-ES" noProof="0" dirty="0"/>
          </a:p>
        </p:txBody>
      </p:sp>
      <p:sp>
        <p:nvSpPr>
          <p:cNvPr id="5" name="Marcador de pie de página 4"/>
          <p:cNvSpPr>
            <a:spLocks noGrp="1"/>
          </p:cNvSpPr>
          <p:nvPr>
            <p:ph type="ftr" sz="quarter" idx="11"/>
          </p:nvPr>
        </p:nvSpPr>
        <p:spPr/>
        <p:txBody>
          <a:bodyPr rtlCol="0"/>
          <a:lstStyle/>
          <a:p>
            <a:pPr rtl="0"/>
            <a:endParaRPr lang="es-ES" noProof="0" dirty="0"/>
          </a:p>
        </p:txBody>
      </p:sp>
      <p:sp>
        <p:nvSpPr>
          <p:cNvPr id="6" name="Marcador de número de diapositiva 5"/>
          <p:cNvSpPr>
            <a:spLocks noGrp="1"/>
          </p:cNvSpPr>
          <p:nvPr>
            <p:ph type="sldNum" sz="quarter" idx="12"/>
          </p:nvPr>
        </p:nvSpPr>
        <p:spPr/>
        <p:txBody>
          <a:bodyPr rtlCol="0"/>
          <a:lstStyle/>
          <a:p>
            <a:pPr rtl="0"/>
            <a:fld id="{69E57DC2-970A-4B3E-BB1C-7A09969E49DF}" type="slidenum">
              <a:rPr lang="es-ES" noProof="0" smtClean="0"/>
              <a:t>‹Nº›</a:t>
            </a:fld>
            <a:endParaRPr lang="es-ES" noProof="0" dirty="0"/>
          </a:p>
        </p:txBody>
      </p:sp>
    </p:spTree>
    <p:extLst>
      <p:ext uri="{BB962C8B-B14F-4D97-AF65-F5344CB8AC3E}">
        <p14:creationId xmlns:p14="http://schemas.microsoft.com/office/powerpoint/2010/main" val="246654617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la sección">
    <p:spTree>
      <p:nvGrpSpPr>
        <p:cNvPr id="1" name=""/>
        <p:cNvGrpSpPr/>
        <p:nvPr/>
      </p:nvGrpSpPr>
      <p:grpSpPr>
        <a:xfrm>
          <a:off x="0" y="0"/>
          <a:ext cx="0" cy="0"/>
          <a:chOff x="0" y="0"/>
          <a:chExt cx="0" cy="0"/>
        </a:xfrm>
      </p:grpSpPr>
      <p:pic>
        <p:nvPicPr>
          <p:cNvPr id="7" name="Imagen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0" y="3308581"/>
            <a:ext cx="10131427" cy="1468800"/>
          </a:xfrm>
        </p:spPr>
        <p:txBody>
          <a:bodyPr rtlCol="0" anchor="b"/>
          <a:lstStyle>
            <a:lvl1pPr algn="l">
              <a:defRPr sz="4000" b="0" cap="all"/>
            </a:lvl1pPr>
          </a:lstStyle>
          <a:p>
            <a:pPr rtl="0"/>
            <a:r>
              <a:rPr lang="es-ES" noProof="0"/>
              <a:t>Haga clic para modificar el estilo de título del patrón</a:t>
            </a:r>
          </a:p>
        </p:txBody>
      </p:sp>
      <p:sp>
        <p:nvSpPr>
          <p:cNvPr id="3" name="Marcador de texto 2"/>
          <p:cNvSpPr>
            <a:spLocks noGrp="1"/>
          </p:cNvSpPr>
          <p:nvPr>
            <p:ph type="body" idx="1"/>
          </p:nvPr>
        </p:nvSpPr>
        <p:spPr>
          <a:xfrm>
            <a:off x="685799" y="4777381"/>
            <a:ext cx="10131428" cy="860400"/>
          </a:xfrm>
        </p:spPr>
        <p:txBody>
          <a:bodyPr rtlCol="0"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839AA68A-2C9F-4F93-9A12-B546EF9950E3}" type="datetime1">
              <a:rPr lang="es-ES" noProof="0" smtClean="0"/>
              <a:t>03/11/2021</a:t>
            </a:fld>
            <a:endParaRPr lang="es-ES" noProof="0" dirty="0"/>
          </a:p>
        </p:txBody>
      </p:sp>
      <p:sp>
        <p:nvSpPr>
          <p:cNvPr id="5" name="Marcador de pie de página 4"/>
          <p:cNvSpPr>
            <a:spLocks noGrp="1"/>
          </p:cNvSpPr>
          <p:nvPr>
            <p:ph type="ftr" sz="quarter" idx="11"/>
          </p:nvPr>
        </p:nvSpPr>
        <p:spPr/>
        <p:txBody>
          <a:bodyPr rtlCol="0"/>
          <a:lstStyle/>
          <a:p>
            <a:pPr rtl="0"/>
            <a:endParaRPr lang="es-ES" noProof="0" dirty="0"/>
          </a:p>
        </p:txBody>
      </p:sp>
      <p:sp>
        <p:nvSpPr>
          <p:cNvPr id="6" name="Marcador de número de diapositiva 5"/>
          <p:cNvSpPr>
            <a:spLocks noGrp="1"/>
          </p:cNvSpPr>
          <p:nvPr>
            <p:ph type="sldNum" sz="quarter" idx="12"/>
          </p:nvPr>
        </p:nvSpPr>
        <p:spPr/>
        <p:txBody>
          <a:bodyPr rtlCol="0"/>
          <a:lstStyle/>
          <a:p>
            <a:pPr rtl="0"/>
            <a:fld id="{69E57DC2-970A-4B3E-BB1C-7A09969E49DF}" type="slidenum">
              <a:rPr lang="es-ES" noProof="0" smtClean="0"/>
              <a:pPr rtl="0"/>
              <a:t>‹Nº›</a:t>
            </a:fld>
            <a:endParaRPr lang="es-ES" noProof="0" dirty="0"/>
          </a:p>
        </p:txBody>
      </p:sp>
    </p:spTree>
    <p:extLst>
      <p:ext uri="{BB962C8B-B14F-4D97-AF65-F5344CB8AC3E}">
        <p14:creationId xmlns:p14="http://schemas.microsoft.com/office/powerpoint/2010/main" val="107458027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pic>
        <p:nvPicPr>
          <p:cNvPr id="8" name="Imagen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sz="half" idx="1"/>
          </p:nvPr>
        </p:nvSpPr>
        <p:spPr>
          <a:xfrm>
            <a:off x="685802" y="2142067"/>
            <a:ext cx="4995334" cy="3649134"/>
          </a:xfrm>
        </p:spPr>
        <p:txBody>
          <a:bodyPr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p:nvPr>
        </p:nvSpPr>
        <p:spPr>
          <a:xfrm>
            <a:off x="5821895" y="2142067"/>
            <a:ext cx="4995332" cy="3649133"/>
          </a:xfrm>
        </p:spPr>
        <p:txBody>
          <a:bodyPr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744D0B13-414C-489C-BD27-AC542C962F8C}" type="datetime1">
              <a:rPr lang="es-ES" noProof="0" smtClean="0"/>
              <a:t>03/11/2021</a:t>
            </a:fld>
            <a:endParaRPr lang="es-ES" noProof="0" dirty="0"/>
          </a:p>
        </p:txBody>
      </p:sp>
      <p:sp>
        <p:nvSpPr>
          <p:cNvPr id="6" name="Marcador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69E57DC2-970A-4B3E-BB1C-7A09969E49DF}" type="slidenum">
              <a:rPr lang="es-ES" noProof="0" smtClean="0"/>
              <a:t>‹Nº›</a:t>
            </a:fld>
            <a:endParaRPr lang="es-ES" noProof="0" dirty="0"/>
          </a:p>
        </p:txBody>
      </p:sp>
    </p:spTree>
    <p:extLst>
      <p:ext uri="{BB962C8B-B14F-4D97-AF65-F5344CB8AC3E}">
        <p14:creationId xmlns:p14="http://schemas.microsoft.com/office/powerpoint/2010/main" val="162310467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lvl1pPr>
          </a:lstStyle>
          <a:p>
            <a:pPr rtl="0"/>
            <a:r>
              <a:rPr lang="es-ES" noProof="0"/>
              <a:t>Haga clic para modificar el estilo de título del patrón</a:t>
            </a:r>
          </a:p>
        </p:txBody>
      </p:sp>
      <p:sp>
        <p:nvSpPr>
          <p:cNvPr id="3" name="Marcador de texto 2"/>
          <p:cNvSpPr>
            <a:spLocks noGrp="1"/>
          </p:cNvSpPr>
          <p:nvPr>
            <p:ph type="body" idx="1"/>
          </p:nvPr>
        </p:nvSpPr>
        <p:spPr>
          <a:xfrm>
            <a:off x="973670" y="2218267"/>
            <a:ext cx="4709054"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p:cNvSpPr>
            <a:spLocks noGrp="1"/>
          </p:cNvSpPr>
          <p:nvPr>
            <p:ph sz="half" idx="2"/>
          </p:nvPr>
        </p:nvSpPr>
        <p:spPr>
          <a:xfrm>
            <a:off x="685801" y="2870201"/>
            <a:ext cx="4996923" cy="2920998"/>
          </a:xfrm>
        </p:spPr>
        <p:txBody>
          <a:bodyPr rtlCol="0" anchor="t">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p:nvPr>
        </p:nvSpPr>
        <p:spPr>
          <a:xfrm>
            <a:off x="6096003" y="2226734"/>
            <a:ext cx="4722813"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p:cNvSpPr>
            <a:spLocks noGrp="1"/>
          </p:cNvSpPr>
          <p:nvPr>
            <p:ph sz="quarter" idx="4"/>
          </p:nvPr>
        </p:nvSpPr>
        <p:spPr>
          <a:xfrm>
            <a:off x="5823483" y="2870201"/>
            <a:ext cx="4995334" cy="2920998"/>
          </a:xfrm>
        </p:spPr>
        <p:txBody>
          <a:bodyPr rtlCol="0" anchor="t">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4795B55D-B831-4E7C-9B5B-10572D70AAC1}" type="datetime1">
              <a:rPr lang="es-ES" noProof="0" smtClean="0"/>
              <a:t>03/11/2021</a:t>
            </a:fld>
            <a:endParaRPr lang="es-ES" noProof="0" dirty="0"/>
          </a:p>
        </p:txBody>
      </p:sp>
      <p:sp>
        <p:nvSpPr>
          <p:cNvPr id="8" name="Marcador de pie de página 7"/>
          <p:cNvSpPr>
            <a:spLocks noGrp="1"/>
          </p:cNvSpPr>
          <p:nvPr>
            <p:ph type="ftr" sz="quarter" idx="11"/>
          </p:nvPr>
        </p:nvSpPr>
        <p:spPr/>
        <p:txBody>
          <a:bodyPr rtlCol="0"/>
          <a:lstStyle/>
          <a:p>
            <a:pPr rtl="0"/>
            <a:endParaRPr lang="es-ES" noProof="0" dirty="0"/>
          </a:p>
        </p:txBody>
      </p:sp>
      <p:sp>
        <p:nvSpPr>
          <p:cNvPr id="9" name="Marcador de número de diapositiva 8"/>
          <p:cNvSpPr>
            <a:spLocks noGrp="1"/>
          </p:cNvSpPr>
          <p:nvPr>
            <p:ph type="sldNum" sz="quarter" idx="12"/>
          </p:nvPr>
        </p:nvSpPr>
        <p:spPr/>
        <p:txBody>
          <a:bodyPr rtlCol="0"/>
          <a:lstStyle/>
          <a:p>
            <a:pPr rtl="0"/>
            <a:fld id="{69E57DC2-970A-4B3E-BB1C-7A09969E49DF}" type="slidenum">
              <a:rPr lang="es-ES" noProof="0" smtClean="0"/>
              <a:t>‹Nº›</a:t>
            </a:fld>
            <a:endParaRPr lang="es-ES" noProof="0" dirty="0"/>
          </a:p>
        </p:txBody>
      </p:sp>
    </p:spTree>
    <p:extLst>
      <p:ext uri="{BB962C8B-B14F-4D97-AF65-F5344CB8AC3E}">
        <p14:creationId xmlns:p14="http://schemas.microsoft.com/office/powerpoint/2010/main" val="198729938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A81EFD60-9F29-4E84-B34D-5A4A32F8F177}" type="datetime1">
              <a:rPr lang="es-ES" noProof="0" smtClean="0"/>
              <a:t>03/11/2021</a:t>
            </a:fld>
            <a:endParaRPr lang="es-ES" noProof="0" dirty="0"/>
          </a:p>
        </p:txBody>
      </p:sp>
      <p:sp>
        <p:nvSpPr>
          <p:cNvPr id="4" name="Marcador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69E57DC2-970A-4B3E-BB1C-7A09969E49DF}" type="slidenum">
              <a:rPr lang="es-ES" noProof="0" smtClean="0"/>
              <a:t>‹Nº›</a:t>
            </a:fld>
            <a:endParaRPr lang="es-ES" noProof="0" dirty="0"/>
          </a:p>
        </p:txBody>
      </p:sp>
    </p:spTree>
    <p:extLst>
      <p:ext uri="{BB962C8B-B14F-4D97-AF65-F5344CB8AC3E}">
        <p14:creationId xmlns:p14="http://schemas.microsoft.com/office/powerpoint/2010/main" val="424055055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Marcador de fecha 1"/>
          <p:cNvSpPr>
            <a:spLocks noGrp="1"/>
          </p:cNvSpPr>
          <p:nvPr>
            <p:ph type="dt" sz="half" idx="10"/>
          </p:nvPr>
        </p:nvSpPr>
        <p:spPr/>
        <p:txBody>
          <a:bodyPr rtlCol="0"/>
          <a:lstStyle/>
          <a:p>
            <a:pPr rtl="0"/>
            <a:fld id="{EFC432DC-30D4-485D-908A-88BDD16BF582}" type="datetime1">
              <a:rPr lang="es-ES" noProof="0" smtClean="0"/>
              <a:t>03/11/2021</a:t>
            </a:fld>
            <a:endParaRPr lang="es-ES" noProof="0" dirty="0"/>
          </a:p>
        </p:txBody>
      </p:sp>
      <p:sp>
        <p:nvSpPr>
          <p:cNvPr id="3" name="Marcador de pie de página 2"/>
          <p:cNvSpPr>
            <a:spLocks noGrp="1"/>
          </p:cNvSpPr>
          <p:nvPr>
            <p:ph type="ftr" sz="quarter" idx="11"/>
          </p:nvPr>
        </p:nvSpPr>
        <p:spPr/>
        <p:txBody>
          <a:bodyPr rtlCol="0"/>
          <a:lstStyle/>
          <a:p>
            <a:pPr rtl="0"/>
            <a:endParaRPr lang="es-ES" noProof="0" dirty="0"/>
          </a:p>
        </p:txBody>
      </p:sp>
      <p:sp>
        <p:nvSpPr>
          <p:cNvPr id="4" name="Marcador de número de diapositiva 3"/>
          <p:cNvSpPr>
            <a:spLocks noGrp="1"/>
          </p:cNvSpPr>
          <p:nvPr>
            <p:ph type="sldNum" sz="quarter" idx="12"/>
          </p:nvPr>
        </p:nvSpPr>
        <p:spPr/>
        <p:txBody>
          <a:bodyPr rtlCol="0"/>
          <a:lstStyle/>
          <a:p>
            <a:pPr rtl="0"/>
            <a:fld id="{69E57DC2-970A-4B3E-BB1C-7A09969E49DF}" type="slidenum">
              <a:rPr lang="es-ES" noProof="0" smtClean="0"/>
              <a:t>‹Nº›</a:t>
            </a:fld>
            <a:endParaRPr lang="es-ES" noProof="0" dirty="0"/>
          </a:p>
        </p:txBody>
      </p:sp>
    </p:spTree>
    <p:extLst>
      <p:ext uri="{BB962C8B-B14F-4D97-AF65-F5344CB8AC3E}">
        <p14:creationId xmlns:p14="http://schemas.microsoft.com/office/powerpoint/2010/main" val="329307390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Imagen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0" y="2074333"/>
            <a:ext cx="3680885" cy="1371600"/>
          </a:xfrm>
        </p:spPr>
        <p:txBody>
          <a:bodyPr rtlCol="0" anchor="b">
            <a:normAutofit/>
          </a:bodyPr>
          <a:lstStyle>
            <a:lvl1pPr algn="l">
              <a:defRPr sz="2400" b="0"/>
            </a:lvl1pPr>
          </a:lstStyle>
          <a:p>
            <a:pPr rtl="0"/>
            <a:r>
              <a:rPr lang="es-ES" noProof="0"/>
              <a:t>Haga clic para modificar el estilo de título del patrón</a:t>
            </a:r>
          </a:p>
        </p:txBody>
      </p:sp>
      <p:sp>
        <p:nvSpPr>
          <p:cNvPr id="3" name="Marcador de contenido 2"/>
          <p:cNvSpPr>
            <a:spLocks noGrp="1"/>
          </p:cNvSpPr>
          <p:nvPr>
            <p:ph idx="1"/>
          </p:nvPr>
        </p:nvSpPr>
        <p:spPr>
          <a:xfrm>
            <a:off x="4648201" y="609601"/>
            <a:ext cx="6169026" cy="5181600"/>
          </a:xfrm>
        </p:spPr>
        <p:txBody>
          <a:bodyPr rtlCol="0" anchor="t">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texto 3"/>
          <p:cNvSpPr>
            <a:spLocks noGrp="1"/>
          </p:cNvSpPr>
          <p:nvPr>
            <p:ph type="body" sz="half" idx="2"/>
          </p:nvPr>
        </p:nvSpPr>
        <p:spPr>
          <a:xfrm>
            <a:off x="685800" y="3445933"/>
            <a:ext cx="3680885" cy="1828800"/>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D08C6E3D-7AEB-4E32-A201-6C2FD4755C7B}" type="datetime1">
              <a:rPr lang="es-ES" noProof="0" smtClean="0"/>
              <a:t>03/11/2021</a:t>
            </a:fld>
            <a:endParaRPr lang="es-ES" noProof="0" dirty="0"/>
          </a:p>
        </p:txBody>
      </p:sp>
      <p:sp>
        <p:nvSpPr>
          <p:cNvPr id="6" name="Marcador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69E57DC2-970A-4B3E-BB1C-7A09969E49DF}" type="slidenum">
              <a:rPr lang="es-ES" noProof="0" smtClean="0"/>
              <a:pPr rtl="0"/>
              <a:t>‹Nº›</a:t>
            </a:fld>
            <a:endParaRPr lang="es-ES" noProof="0" dirty="0"/>
          </a:p>
        </p:txBody>
      </p:sp>
    </p:spTree>
    <p:extLst>
      <p:ext uri="{BB962C8B-B14F-4D97-AF65-F5344CB8AC3E}">
        <p14:creationId xmlns:p14="http://schemas.microsoft.com/office/powerpoint/2010/main" val="114097641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8" name="Imagen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0" y="1600200"/>
            <a:ext cx="6164653" cy="1371600"/>
          </a:xfrm>
        </p:spPr>
        <p:txBody>
          <a:bodyPr rtlCol="0" anchor="b">
            <a:normAutofit/>
          </a:bodyPr>
          <a:lstStyle>
            <a:lvl1pPr algn="l">
              <a:defRPr sz="2800" b="0"/>
            </a:lvl1pPr>
          </a:lstStyle>
          <a:p>
            <a:pPr rtl="0"/>
            <a:r>
              <a:rPr lang="es-ES" noProof="0"/>
              <a:t>Haga clic para modificar el estilo de título del patrón</a:t>
            </a:r>
          </a:p>
        </p:txBody>
      </p:sp>
      <p:sp>
        <p:nvSpPr>
          <p:cNvPr id="14" name="Marcador de posición de imagen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dirty="0"/>
              <a:t>Haga clic en el icono para agregar una imagen</a:t>
            </a:r>
          </a:p>
        </p:txBody>
      </p:sp>
      <p:sp>
        <p:nvSpPr>
          <p:cNvPr id="4" name="Marcador de texto 3"/>
          <p:cNvSpPr>
            <a:spLocks noGrp="1"/>
          </p:cNvSpPr>
          <p:nvPr>
            <p:ph type="body" sz="half" idx="2"/>
          </p:nvPr>
        </p:nvSpPr>
        <p:spPr>
          <a:xfrm>
            <a:off x="685800" y="2971800"/>
            <a:ext cx="6164653" cy="1828800"/>
          </a:xfrm>
        </p:spPr>
        <p:txBody>
          <a:bodyPr rtlCol="0"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63369E75-D520-456D-AA7B-A5719B0A1CFB}" type="datetime1">
              <a:rPr lang="es-ES" noProof="0" smtClean="0"/>
              <a:t>03/11/2021</a:t>
            </a:fld>
            <a:endParaRPr lang="es-ES" noProof="0" dirty="0"/>
          </a:p>
        </p:txBody>
      </p:sp>
      <p:sp>
        <p:nvSpPr>
          <p:cNvPr id="6" name="Marcador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69E57DC2-970A-4B3E-BB1C-7A09969E49DF}" type="slidenum">
              <a:rPr lang="es-ES" noProof="0" smtClean="0"/>
              <a:pPr rtl="0"/>
              <a:t>‹Nº›</a:t>
            </a:fld>
            <a:endParaRPr lang="es-ES" noProof="0" dirty="0"/>
          </a:p>
        </p:txBody>
      </p:sp>
    </p:spTree>
    <p:extLst>
      <p:ext uri="{BB962C8B-B14F-4D97-AF65-F5344CB8AC3E}">
        <p14:creationId xmlns:p14="http://schemas.microsoft.com/office/powerpoint/2010/main" val="217908068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texto 2"/>
          <p:cNvSpPr>
            <a:spLocks noGrp="1"/>
          </p:cNvSpPr>
          <p:nvPr>
            <p:ph type="body" idx="1"/>
          </p:nvPr>
        </p:nvSpPr>
        <p:spPr>
          <a:xfrm>
            <a:off x="685801" y="2142067"/>
            <a:ext cx="10131425" cy="3649133"/>
          </a:xfrm>
          <a:prstGeom prst="rect">
            <a:avLst/>
          </a:prstGeom>
        </p:spPr>
        <p:txBody>
          <a:bodyPr vert="horz" lIns="91440" tIns="45720" rIns="91440" bIns="45720" rtlCol="0" anchor="t">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D4FAD132-1BC9-40CE-BE05-559C781AA0B0}" type="datetime1">
              <a:rPr lang="es-ES" noProof="0" smtClean="0"/>
              <a:t>03/11/2021</a:t>
            </a:fld>
            <a:endParaRPr lang="es-ES" noProof="0" dirty="0"/>
          </a:p>
        </p:txBody>
      </p:sp>
      <p:sp>
        <p:nvSpPr>
          <p:cNvPr id="5" name="Marcador de pie de página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endParaRPr lang="es-ES" noProof="0" dirty="0"/>
          </a:p>
        </p:txBody>
      </p:sp>
      <p:sp>
        <p:nvSpPr>
          <p:cNvPr id="6" name="Marcador de número de diapositiva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69E57DC2-970A-4B3E-BB1C-7A09969E49DF}" type="slidenum">
              <a:rPr lang="es-ES" noProof="0" smtClean="0"/>
              <a:pPr rtl="0"/>
              <a:t>‹Nº›</a:t>
            </a:fld>
            <a:endParaRPr lang="es-ES" noProof="0"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hf sldNum="0" hdr="0" ftr="0" dt="0"/>
  <p:txStyles>
    <p:titleStyle>
      <a:lvl1pPr algn="ctr" defTabSz="457200" rtl="0" eaLnBrk="1" latinLnBrk="0" hangingPunct="1">
        <a:spcBef>
          <a:spcPct val="0"/>
        </a:spcBef>
        <a:buNone/>
        <a:defRPr sz="4000" b="1" kern="1200" cap="none" spc="0">
          <a:ln w="0"/>
          <a:solidFill>
            <a:schemeClr val="tx1"/>
          </a:solidFill>
          <a:effectLst>
            <a:outerShdw blurRad="38100" dist="19050" dir="2700000" algn="tl" rotWithShape="0">
              <a:schemeClr val="dk1">
                <a:alpha val="40000"/>
              </a:scheme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tmp"/></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yeahhub.com/sniff-https-ftp-packets-using-sslstrip-dsniff-arp-spoofing-mitm-attack/"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incibe-cert.es/blog/autenticacion-basada-contrasena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ocialapps.tech/socialengine-otp-mobile-verification-secure-login-plugin"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projects.raspberrypi.org/es-LA/projects/password-generator/print" TargetMode="External"/><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totemguard.com/blog/como-automatizar-las-rotaciones-de-contrasena-de-raiz-con-powercli/" TargetMode="External"/><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3" Type="http://schemas.openxmlformats.org/officeDocument/2006/relationships/hyperlink" Target="https://laquintaemprende.cl/2020/01/31/tips-ciberseguridad-como-mantener-mis-contrasenas-a-salvo/" TargetMode="External"/><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freepik.es/fotos-premium/insercion-manual-tarjeta-llave-desbloquear-autenticacion-seguridad-puerta-hotel-o-departamento-seguridad_4024160.htm"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support.apple.com/es-es/HT5357" TargetMode="External"/><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hyperlink" Target="https://btcassessors.com/blog/aprobado-el-proyecto-de-ley-de-servicios-de-confianza-electronica-que-permitiria-impulsar-la-blockchain-en-andorra/" TargetMode="Externa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branddocs.com/blog/autenticacion-de-identidad/" TargetMode="External"/><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help.bizagi.com/bpm-suite/es/cloud_authentication.htm" TargetMode="External"/><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hyperlink" Target="https://www.redeszone.net/tutoriales/seguridad/diferencias-autenticacion-autorizacion/" TargetMode="External"/><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7.xml"/><Relationship Id="rId1" Type="http://schemas.openxmlformats.org/officeDocument/2006/relationships/video" Target="https://www.youtube.com/embed/gA12zZENCfs?feature=oembed" TargetMode="Externa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hatsnew.com/2018/02/05/ios-11-3-podria-permitir-usar-icloud-como-inicio-de-sesion-unico-en-sitios-web/" TargetMode="External"/><Relationship Id="rId2" Type="http://schemas.openxmlformats.org/officeDocument/2006/relationships/image" Target="../media/image25.jp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windley.com/archives/2020/01/centralized_services_neednt_be_evil_to_be_a_problem.shtml" TargetMode="Externa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www.just1key.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0.jpg"/><Relationship Id="rId13" Type="http://schemas.openxmlformats.org/officeDocument/2006/relationships/hyperlink" Target="https://rsload.net/soft/security/10916-keepass-password-safe.html" TargetMode="External"/><Relationship Id="rId3" Type="http://schemas.openxmlformats.org/officeDocument/2006/relationships/hyperlink" Target="https://br0wsers.com/windows/downloads-password-safe-72.html" TargetMode="External"/><Relationship Id="rId7" Type="http://schemas.openxmlformats.org/officeDocument/2006/relationships/hyperlink" Target="https://www.heise.de/download/developer/lava-software" TargetMode="External"/><Relationship Id="rId12"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29.jpg"/><Relationship Id="rId11" Type="http://schemas.openxmlformats.org/officeDocument/2006/relationships/hyperlink" Target="http://www.handypassword.com/password-database-save.shtml" TargetMode="External"/><Relationship Id="rId5" Type="http://schemas.openxmlformats.org/officeDocument/2006/relationships/hyperlink" Target="https://www.undernews.fr/hacking-hacktivisme/splashid-le-gestionnaire-de-mots-de-passe-us-pirate.html" TargetMode="External"/><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hyperlink" Target="http://www.animabilis.com/" TargetMode="Externa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https://www.youtube.com/embed/Ho5TyrBOhkI?feature=oembed" TargetMode="External"/><Relationship Id="rId1" Type="http://schemas.openxmlformats.org/officeDocument/2006/relationships/video" Target="https://www.youtube.com/embed/F31Nfhr-99o?feature=oembed" TargetMode="External"/><Relationship Id="rId5" Type="http://schemas.openxmlformats.org/officeDocument/2006/relationships/image" Target="../media/image34.jpeg"/><Relationship Id="rId4" Type="http://schemas.openxmlformats.org/officeDocument/2006/relationships/image" Target="../media/image33.jpe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g"/></Relationships>
</file>

<file path=ppt/slides/_rels/slide4.xml.rels><?xml version="1.0" encoding="UTF-8" standalone="yes"?>
<Relationships xmlns="http://schemas.openxmlformats.org/package/2006/relationships"><Relationship Id="rId8" Type="http://schemas.openxmlformats.org/officeDocument/2006/relationships/image" Target="../media/image6.tmp"/><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ielo nocturno con montañas a lo lejos en el horizonte">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ítulo 1">
            <a:extLst>
              <a:ext uri="{FF2B5EF4-FFF2-40B4-BE49-F238E27FC236}">
                <a16:creationId xmlns:a16="http://schemas.microsoft.com/office/drawing/2014/main" id="{340C7600-5BA8-4A54-887F-74AF87750A31}"/>
              </a:ext>
            </a:extLst>
          </p:cNvPr>
          <p:cNvSpPr>
            <a:spLocks noGrp="1"/>
          </p:cNvSpPr>
          <p:nvPr>
            <p:ph type="ctrTitle"/>
          </p:nvPr>
        </p:nvSpPr>
        <p:spPr>
          <a:xfrm>
            <a:off x="4503574" y="2035563"/>
            <a:ext cx="7197726" cy="2786873"/>
          </a:xfrm>
        </p:spPr>
        <p:style>
          <a:lnRef idx="2">
            <a:schemeClr val="accent1"/>
          </a:lnRef>
          <a:fillRef idx="1">
            <a:schemeClr val="lt1"/>
          </a:fillRef>
          <a:effectRef idx="0">
            <a:schemeClr val="accent1"/>
          </a:effectRef>
          <a:fontRef idx="minor">
            <a:schemeClr val="dk1"/>
          </a:fontRef>
        </p:style>
        <p:txBody>
          <a:bodyPr rtlCol="0" anchor="ctr">
            <a:normAutofit/>
          </a:bodyPr>
          <a:lstStyle/>
          <a:p>
            <a:pPr algn="ctr" rtl="0"/>
            <a:r>
              <a:rPr lang="es-ES" b="1" dirty="0"/>
              <a:t>Capitulo 10.</a:t>
            </a:r>
            <a:br>
              <a:rPr lang="es-ES" b="1" dirty="0"/>
            </a:br>
            <a:r>
              <a:rPr lang="es-ES" b="1" dirty="0"/>
              <a:t>Autenticación, Autorización y Registro de usuarios</a:t>
            </a:r>
          </a:p>
        </p:txBody>
      </p:sp>
      <p:sp>
        <p:nvSpPr>
          <p:cNvPr id="3" name="Subtítulo 2">
            <a:extLst>
              <a:ext uri="{FF2B5EF4-FFF2-40B4-BE49-F238E27FC236}">
                <a16:creationId xmlns:a16="http://schemas.microsoft.com/office/drawing/2014/main" id="{AE584786-6548-4BB4-95FD-977AD1F362C6}"/>
              </a:ext>
            </a:extLst>
          </p:cNvPr>
          <p:cNvSpPr>
            <a:spLocks noGrp="1"/>
          </p:cNvSpPr>
          <p:nvPr>
            <p:ph type="subTitle" idx="1"/>
          </p:nvPr>
        </p:nvSpPr>
        <p:spPr>
          <a:xfrm>
            <a:off x="3962399" y="5214407"/>
            <a:ext cx="7197726" cy="1405467"/>
          </a:xfrm>
        </p:spPr>
        <p:txBody>
          <a:bodyPr rtlCol="0">
            <a:normAutofit/>
          </a:bodyPr>
          <a:lstStyle/>
          <a:p>
            <a:pPr rtl="0"/>
            <a:r>
              <a:rPr lang="es-ES" sz="2800" b="1" dirty="0">
                <a:solidFill>
                  <a:schemeClr val="accent1">
                    <a:lumMod val="40000"/>
                    <a:lumOff val="60000"/>
                  </a:schemeClr>
                </a:solidFill>
              </a:rPr>
              <a:t>Patricia medina </a:t>
            </a:r>
            <a:r>
              <a:rPr lang="es-ES" sz="2800" b="1" dirty="0" err="1">
                <a:solidFill>
                  <a:schemeClr val="accent1">
                    <a:lumMod val="40000"/>
                    <a:lumOff val="60000"/>
                  </a:schemeClr>
                </a:solidFill>
              </a:rPr>
              <a:t>Mgp</a:t>
            </a:r>
            <a:r>
              <a:rPr lang="es-ES" sz="2800" b="1" dirty="0">
                <a:solidFill>
                  <a:schemeClr val="accent1">
                    <a:lumMod val="40000"/>
                    <a:lumOff val="60000"/>
                  </a:schemeClr>
                </a:solidFill>
              </a:rPr>
              <a:t>.</a:t>
            </a:r>
          </a:p>
        </p:txBody>
      </p:sp>
    </p:spTree>
    <p:extLst>
      <p:ext uri="{BB962C8B-B14F-4D97-AF65-F5344CB8AC3E}">
        <p14:creationId xmlns:p14="http://schemas.microsoft.com/office/powerpoint/2010/main" val="341772148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2814095106"/>
              </p:ext>
            </p:extLst>
          </p:nvPr>
        </p:nvGraphicFramePr>
        <p:xfrm>
          <a:off x="850119" y="2034073"/>
          <a:ext cx="10491761" cy="4075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p:cNvSpPr txBox="1"/>
          <p:nvPr/>
        </p:nvSpPr>
        <p:spPr>
          <a:xfrm>
            <a:off x="1570494" y="541439"/>
            <a:ext cx="9051010"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HN" sz="2400" b="1" dirty="0"/>
              <a:t>Identidad de un individuo (usuario del sistema informático) como el conjunto de cualidades únicas e irrepetibles que lo permiten distinguir de otros.</a:t>
            </a:r>
          </a:p>
        </p:txBody>
      </p:sp>
    </p:spTree>
    <p:extLst>
      <p:ext uri="{BB962C8B-B14F-4D97-AF65-F5344CB8AC3E}">
        <p14:creationId xmlns:p14="http://schemas.microsoft.com/office/powerpoint/2010/main" val="145375625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710875-3200-49EE-BFE8-00E8E1B1BA6B}"/>
              </a:ext>
            </a:extLst>
          </p:cNvPr>
          <p:cNvSpPr>
            <a:spLocks noGrp="1"/>
          </p:cNvSpPr>
          <p:nvPr>
            <p:ph type="title"/>
          </p:nvPr>
        </p:nvSpPr>
        <p:spPr>
          <a:xfrm>
            <a:off x="685801" y="255541"/>
            <a:ext cx="10131425" cy="1157625"/>
          </a:xfrm>
        </p:spPr>
        <p:txBody>
          <a:bodyPr>
            <a:normAutofit fontScale="90000"/>
          </a:bodyPr>
          <a:lstStyle/>
          <a:p>
            <a:r>
              <a:rPr lang="es-HN" dirty="0"/>
              <a:t>Los elementos utilizados para identificar a un usuario:</a:t>
            </a:r>
          </a:p>
        </p:txBody>
      </p:sp>
      <p:graphicFrame>
        <p:nvGraphicFramePr>
          <p:cNvPr id="4" name="Marcador de contenido 3">
            <a:extLst>
              <a:ext uri="{FF2B5EF4-FFF2-40B4-BE49-F238E27FC236}">
                <a16:creationId xmlns:a16="http://schemas.microsoft.com/office/drawing/2014/main" id="{5F258E19-982F-4F8A-AA4D-2081942F9305}"/>
              </a:ext>
            </a:extLst>
          </p:cNvPr>
          <p:cNvGraphicFramePr>
            <a:graphicFrameLocks noGrp="1"/>
          </p:cNvGraphicFramePr>
          <p:nvPr>
            <p:ph idx="1"/>
            <p:extLst>
              <p:ext uri="{D42A27DB-BD31-4B8C-83A1-F6EECF244321}">
                <p14:modId xmlns:p14="http://schemas.microsoft.com/office/powerpoint/2010/main" val="552377949"/>
              </p:ext>
            </p:extLst>
          </p:nvPr>
        </p:nvGraphicFramePr>
        <p:xfrm>
          <a:off x="685800" y="1413167"/>
          <a:ext cx="10436629" cy="5189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674881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16AD16-2F1C-4D5F-8185-7511A578DE14}"/>
              </a:ext>
            </a:extLst>
          </p:cNvPr>
          <p:cNvSpPr>
            <a:spLocks noGrp="1"/>
          </p:cNvSpPr>
          <p:nvPr>
            <p:ph type="title"/>
          </p:nvPr>
        </p:nvSpPr>
        <p:spPr/>
        <p:txBody>
          <a:bodyPr anchor="ctr">
            <a:normAutofit fontScale="90000"/>
          </a:bodyPr>
          <a:lstStyle/>
          <a:p>
            <a:pPr algn="ctr"/>
            <a:r>
              <a:rPr lang="es-HN" sz="4800" dirty="0">
                <a:latin typeface="Arial Black" panose="020B0A04020102020204" pitchFamily="34" charset="0"/>
              </a:rPr>
              <a:t>Verificación</a:t>
            </a:r>
            <a:r>
              <a:rPr lang="es-HN" sz="4400" dirty="0">
                <a:latin typeface="Arial Black" panose="020B0A04020102020204" pitchFamily="34" charset="0"/>
              </a:rPr>
              <a:t> de contraseñas</a:t>
            </a:r>
          </a:p>
        </p:txBody>
      </p:sp>
      <p:sp>
        <p:nvSpPr>
          <p:cNvPr id="3" name="Rectángulo: esquinas redondeadas 2">
            <a:extLst>
              <a:ext uri="{FF2B5EF4-FFF2-40B4-BE49-F238E27FC236}">
                <a16:creationId xmlns:a16="http://schemas.microsoft.com/office/drawing/2014/main" id="{2808ABC0-7C4D-4DEF-A4FC-37A22213B746}"/>
              </a:ext>
            </a:extLst>
          </p:cNvPr>
          <p:cNvSpPr/>
          <p:nvPr/>
        </p:nvSpPr>
        <p:spPr>
          <a:xfrm>
            <a:off x="685800" y="4572110"/>
            <a:ext cx="9969759" cy="223827"/>
          </a:xfrm>
          <a:prstGeom prst="roundRect">
            <a:avLst/>
          </a:prstGeom>
          <a:solidFill>
            <a:schemeClr val="tx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Tree>
    <p:extLst>
      <p:ext uri="{BB962C8B-B14F-4D97-AF65-F5344CB8AC3E}">
        <p14:creationId xmlns:p14="http://schemas.microsoft.com/office/powerpoint/2010/main" val="324390227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239C17-AE17-4866-8800-68DDB75CB02D}"/>
              </a:ext>
            </a:extLst>
          </p:cNvPr>
          <p:cNvSpPr>
            <a:spLocks noGrp="1"/>
          </p:cNvSpPr>
          <p:nvPr>
            <p:ph type="title"/>
          </p:nvPr>
        </p:nvSpPr>
        <p:spPr>
          <a:xfrm>
            <a:off x="685801" y="458562"/>
            <a:ext cx="10131425" cy="856211"/>
          </a:xfrm>
        </p:spPr>
        <p:txBody>
          <a:bodyPr/>
          <a:lstStyle/>
          <a:p>
            <a:r>
              <a:rPr lang="es-HN" dirty="0"/>
              <a:t>Principios básicos</a:t>
            </a:r>
          </a:p>
        </p:txBody>
      </p:sp>
      <p:sp>
        <p:nvSpPr>
          <p:cNvPr id="3" name="Marcador de contenido 2">
            <a:extLst>
              <a:ext uri="{FF2B5EF4-FFF2-40B4-BE49-F238E27FC236}">
                <a16:creationId xmlns:a16="http://schemas.microsoft.com/office/drawing/2014/main" id="{1A851ABB-3C9B-45E1-B95D-8CADDEFB617E}"/>
              </a:ext>
            </a:extLst>
          </p:cNvPr>
          <p:cNvSpPr>
            <a:spLocks noGrp="1"/>
          </p:cNvSpPr>
          <p:nvPr>
            <p:ph idx="1"/>
          </p:nvPr>
        </p:nvSpPr>
        <p:spPr>
          <a:xfrm>
            <a:off x="501462" y="1791647"/>
            <a:ext cx="5250051" cy="4796100"/>
          </a:xfrm>
        </p:spPr>
        <p:txBody>
          <a:bodyPr>
            <a:normAutofit/>
          </a:bodyPr>
          <a:lstStyle/>
          <a:p>
            <a:pPr algn="just"/>
            <a:r>
              <a:rPr lang="es-HN" dirty="0"/>
              <a:t>A cada usuario se le asigna un identificador o nombre de usuario, que tiene asociada una determinada contraseña  (</a:t>
            </a:r>
            <a:r>
              <a:rPr lang="es-HN" dirty="0" err="1"/>
              <a:t>Password</a:t>
            </a:r>
            <a:r>
              <a:rPr lang="es-HN" dirty="0"/>
              <a:t>) que permite verificar dicha identidad en el proceso de autenticación.</a:t>
            </a:r>
          </a:p>
          <a:p>
            <a:pPr algn="just"/>
            <a:r>
              <a:rPr lang="es-HN" dirty="0"/>
              <a:t>La seguridad del proceso de autenticación depende totalmente de la confidencialidad de la contraseña.</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599" y="2144889"/>
            <a:ext cx="5185933" cy="23082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1144594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AFB156-A295-44DB-B3F4-BAFB876236B0}"/>
              </a:ext>
            </a:extLst>
          </p:cNvPr>
          <p:cNvSpPr>
            <a:spLocks noGrp="1"/>
          </p:cNvSpPr>
          <p:nvPr>
            <p:ph type="title"/>
          </p:nvPr>
        </p:nvSpPr>
        <p:spPr>
          <a:xfrm>
            <a:off x="685801" y="237642"/>
            <a:ext cx="10131425" cy="909233"/>
          </a:xfrm>
        </p:spPr>
        <p:txBody>
          <a:bodyPr>
            <a:normAutofit fontScale="90000"/>
          </a:bodyPr>
          <a:lstStyle/>
          <a:p>
            <a:r>
              <a:rPr lang="es-HN" sz="3600" dirty="0"/>
              <a:t>Requisitos para garantizar la seguridad en las contraseñas:</a:t>
            </a:r>
          </a:p>
        </p:txBody>
      </p:sp>
      <p:graphicFrame>
        <p:nvGraphicFramePr>
          <p:cNvPr id="4" name="Marcador de contenido 3">
            <a:extLst>
              <a:ext uri="{FF2B5EF4-FFF2-40B4-BE49-F238E27FC236}">
                <a16:creationId xmlns:a16="http://schemas.microsoft.com/office/drawing/2014/main" id="{AA08C51D-6730-4134-896B-11C00C66F299}"/>
              </a:ext>
            </a:extLst>
          </p:cNvPr>
          <p:cNvGraphicFramePr>
            <a:graphicFrameLocks noGrp="1"/>
          </p:cNvGraphicFramePr>
          <p:nvPr>
            <p:ph idx="1"/>
            <p:extLst>
              <p:ext uri="{D42A27DB-BD31-4B8C-83A1-F6EECF244321}">
                <p14:modId xmlns:p14="http://schemas.microsoft.com/office/powerpoint/2010/main" val="417852044"/>
              </p:ext>
            </p:extLst>
          </p:nvPr>
        </p:nvGraphicFramePr>
        <p:xfrm>
          <a:off x="902777" y="1208871"/>
          <a:ext cx="10131425" cy="5253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262077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09788" y="315132"/>
            <a:ext cx="10131425" cy="1033221"/>
          </a:xfrm>
        </p:spPr>
        <p:txBody>
          <a:bodyPr>
            <a:normAutofit fontScale="90000"/>
          </a:bodyPr>
          <a:lstStyle/>
          <a:p>
            <a:r>
              <a:rPr lang="es-HN" dirty="0"/>
              <a:t>Mínimas normas de seguridad que deberán aplicar los usuarios</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565656039"/>
              </p:ext>
            </p:extLst>
          </p:nvPr>
        </p:nvGraphicFramePr>
        <p:xfrm>
          <a:off x="685800" y="1348353"/>
          <a:ext cx="10751949" cy="5207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257515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51849" y="852406"/>
            <a:ext cx="5622009" cy="5005953"/>
          </a:xfrm>
        </p:spPr>
        <p:txBody>
          <a:bodyPr>
            <a:normAutofit/>
          </a:bodyPr>
          <a:lstStyle/>
          <a:p>
            <a:pPr algn="just"/>
            <a:r>
              <a:rPr lang="es-HN" dirty="0"/>
              <a:t>Existen herramientas que facilitan esta tarea, tanto por los sistemas Windows (L0phtCrack) como para los sistemas UNIX (</a:t>
            </a:r>
            <a:r>
              <a:rPr lang="es-HN" dirty="0" err="1"/>
              <a:t>JohnTheRipper</a:t>
            </a:r>
            <a:r>
              <a:rPr lang="es-HN" dirty="0"/>
              <a:t>) ya que permiten generar los resúmenes de las contraseñas a través de una búsqueda exhaustiva (fuerza bruta) o de la lista de palabras de un diccionario, para comparar estos resúmenes con los que se encuentran registrados en el fichero de contraseñas del sistema, tratando de este modo de revelar las contraseñas elegidas por sus usuarios.</a:t>
            </a:r>
          </a:p>
        </p:txBody>
      </p:sp>
      <p:pic>
        <p:nvPicPr>
          <p:cNvPr id="4" name="Imagen 3" descr="L0phtCrack 7 ya está disponible, conoce este software para auditar las contraseñas de Windows 10 - Avast Secure Brows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3823" y="15498"/>
            <a:ext cx="5992678" cy="37660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descr="John the Ripper Password Cracker Free Download v1.9.0 (2021 Latest) - SecuredYou - Avast Secure Brows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3822" y="3616342"/>
            <a:ext cx="5992679" cy="3226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1154434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85801" y="438151"/>
            <a:ext cx="10534649" cy="5353050"/>
          </a:xfrm>
        </p:spPr>
        <p:txBody>
          <a:bodyPr/>
          <a:lstStyle/>
          <a:p>
            <a:pPr algn="just"/>
            <a:r>
              <a:rPr lang="es-HN" dirty="0"/>
              <a:t>Otro problema a tener en cuenta es la interceptación de contraseñas que se transmiten por la red o que se introducen a través de un teclado.</a:t>
            </a:r>
          </a:p>
          <a:p>
            <a:pPr algn="just"/>
            <a:r>
              <a:rPr lang="es-HN" dirty="0"/>
              <a:t>Mediante programas troyanos que ofrecen determinados servicios de red  (telnet, </a:t>
            </a:r>
            <a:r>
              <a:rPr lang="es-HN" dirty="0" err="1"/>
              <a:t>rlogin</a:t>
            </a:r>
            <a:r>
              <a:rPr lang="es-HN" dirty="0"/>
              <a:t>), aplicaciones que registran todas las pulsaciones en el teclado de un sistema determinados hardware, programas espía o </a:t>
            </a:r>
            <a:r>
              <a:rPr lang="es-HN" dirty="0" err="1"/>
              <a:t>sniffers</a:t>
            </a:r>
            <a:r>
              <a:rPr lang="es-HN" dirty="0"/>
              <a:t> especializados en la captura de contraseñas, como </a:t>
            </a:r>
            <a:r>
              <a:rPr lang="es-HN" dirty="0" err="1"/>
              <a:t>dsniff</a:t>
            </a:r>
            <a:r>
              <a:rPr lang="es-HN" dirty="0"/>
              <a:t> o </a:t>
            </a:r>
            <a:r>
              <a:rPr lang="es-HN" dirty="0" err="1"/>
              <a:t>SpectorPro</a:t>
            </a:r>
            <a:r>
              <a:rPr lang="es-HN" dirty="0"/>
              <a:t>, es posible interceptar el nombre de usuario (</a:t>
            </a:r>
            <a:r>
              <a:rPr lang="es-HN" dirty="0" err="1"/>
              <a:t>login</a:t>
            </a:r>
            <a:r>
              <a:rPr lang="es-HN" dirty="0"/>
              <a:t>) y la contraseña (</a:t>
            </a:r>
            <a:r>
              <a:rPr lang="es-HN" dirty="0" err="1"/>
              <a:t>password</a:t>
            </a:r>
            <a:r>
              <a:rPr lang="es-HN" dirty="0"/>
              <a:t>) de un usuario.</a:t>
            </a:r>
          </a:p>
        </p:txBody>
      </p:sp>
      <p:pic>
        <p:nvPicPr>
          <p:cNvPr id="8" name="Imagen 7">
            <a:extLst>
              <a:ext uri="{FF2B5EF4-FFF2-40B4-BE49-F238E27FC236}">
                <a16:creationId xmlns:a16="http://schemas.microsoft.com/office/drawing/2014/main" id="{33E9B75C-31B8-4090-8737-F8D4AE3FB75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983423" y="3619340"/>
            <a:ext cx="6225153" cy="2800509"/>
          </a:xfrm>
          <a:prstGeom prst="rect">
            <a:avLst/>
          </a:prstGeom>
          <a:ln>
            <a:noFill/>
          </a:ln>
          <a:effectLst>
            <a:softEdge rad="112500"/>
          </a:effectLst>
        </p:spPr>
      </p:pic>
    </p:spTree>
    <p:extLst>
      <p:ext uri="{BB962C8B-B14F-4D97-AF65-F5344CB8AC3E}">
        <p14:creationId xmlns:p14="http://schemas.microsoft.com/office/powerpoint/2010/main" val="27317623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063A8D-D7AE-4CAF-B6D5-82E5D57C450B}"/>
              </a:ext>
            </a:extLst>
          </p:cNvPr>
          <p:cNvSpPr>
            <a:spLocks noGrp="1"/>
          </p:cNvSpPr>
          <p:nvPr>
            <p:ph type="title"/>
          </p:nvPr>
        </p:nvSpPr>
        <p:spPr>
          <a:xfrm>
            <a:off x="685801" y="268712"/>
            <a:ext cx="10131425" cy="1456267"/>
          </a:xfrm>
        </p:spPr>
        <p:txBody>
          <a:bodyPr/>
          <a:lstStyle/>
          <a:p>
            <a:r>
              <a:rPr lang="es-HN" dirty="0"/>
              <a:t>Protocolos de Desafío/Respuesta</a:t>
            </a:r>
          </a:p>
        </p:txBody>
      </p:sp>
      <p:sp>
        <p:nvSpPr>
          <p:cNvPr id="3" name="Marcador de contenido 2">
            <a:extLst>
              <a:ext uri="{FF2B5EF4-FFF2-40B4-BE49-F238E27FC236}">
                <a16:creationId xmlns:a16="http://schemas.microsoft.com/office/drawing/2014/main" id="{57167647-56A2-4333-9331-6D4EA155ED6D}"/>
              </a:ext>
            </a:extLst>
          </p:cNvPr>
          <p:cNvSpPr>
            <a:spLocks noGrp="1"/>
          </p:cNvSpPr>
          <p:nvPr>
            <p:ph idx="1"/>
          </p:nvPr>
        </p:nvSpPr>
        <p:spPr>
          <a:xfrm>
            <a:off x="389744" y="1469037"/>
            <a:ext cx="7045377" cy="4991724"/>
          </a:xfrm>
        </p:spPr>
        <p:txBody>
          <a:bodyPr>
            <a:normAutofit fontScale="92500" lnSpcReduction="10000"/>
          </a:bodyPr>
          <a:lstStyle/>
          <a:p>
            <a:pPr algn="just"/>
            <a:r>
              <a:rPr lang="es-HN" sz="2800" dirty="0"/>
              <a:t>El usuario que se identifica ante el sistema lo hace demostrando que tiene una capacidad que comparte en secreto con el autenticador, como podría ser una contraseña asociada a una cuenta de usuario, la clave secreta en un sistema de criptografía simétrico.</a:t>
            </a:r>
          </a:p>
          <a:p>
            <a:pPr algn="just"/>
            <a:r>
              <a:rPr lang="es-HN" sz="2800" dirty="0"/>
              <a:t>Este protocolo de autenticación, se basa en un desafío y una respuesta: una parte envía, por ejemplo, un numero aleatorio a la otra, que entonces lo transforma mediante algún procedimiento que tenga en cuenta el secreto compartido entre ambas partes y devuelve el resultado.</a:t>
            </a:r>
          </a:p>
        </p:txBody>
      </p:sp>
      <p:pic>
        <p:nvPicPr>
          <p:cNvPr id="5" name="Imagen 4">
            <a:extLst>
              <a:ext uri="{FF2B5EF4-FFF2-40B4-BE49-F238E27FC236}">
                <a16:creationId xmlns:a16="http://schemas.microsoft.com/office/drawing/2014/main" id="{356786F0-07F8-4E88-8C74-ADFD8C9823D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37816" y="2174900"/>
            <a:ext cx="3864440" cy="29581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5235804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BCC733-3147-4D49-AAD7-7FC873A1B05F}"/>
              </a:ext>
            </a:extLst>
          </p:cNvPr>
          <p:cNvSpPr>
            <a:spLocks noGrp="1"/>
          </p:cNvSpPr>
          <p:nvPr>
            <p:ph type="title"/>
          </p:nvPr>
        </p:nvSpPr>
        <p:spPr>
          <a:xfrm>
            <a:off x="685801" y="186266"/>
            <a:ext cx="10131425" cy="1456267"/>
          </a:xfrm>
        </p:spPr>
        <p:txBody>
          <a:bodyPr/>
          <a:lstStyle/>
          <a:p>
            <a:r>
              <a:rPr lang="es-HN" dirty="0"/>
              <a:t>Otras alternativas para la gestión de contraseñas</a:t>
            </a:r>
            <a:br>
              <a:rPr lang="es-HN" dirty="0"/>
            </a:br>
            <a:r>
              <a:rPr lang="es-HN" dirty="0"/>
              <a:t>Lista de contraseñas (OTP:ONE TIME PASSWORD)</a:t>
            </a:r>
          </a:p>
        </p:txBody>
      </p:sp>
      <p:sp>
        <p:nvSpPr>
          <p:cNvPr id="3" name="Marcador de contenido 2">
            <a:extLst>
              <a:ext uri="{FF2B5EF4-FFF2-40B4-BE49-F238E27FC236}">
                <a16:creationId xmlns:a16="http://schemas.microsoft.com/office/drawing/2014/main" id="{E8E1D8AA-A1CA-4FC4-B0DC-62A675F68166}"/>
              </a:ext>
            </a:extLst>
          </p:cNvPr>
          <p:cNvSpPr>
            <a:spLocks noGrp="1"/>
          </p:cNvSpPr>
          <p:nvPr>
            <p:ph idx="1"/>
          </p:nvPr>
        </p:nvSpPr>
        <p:spPr>
          <a:xfrm>
            <a:off x="314793" y="1642533"/>
            <a:ext cx="6865497" cy="4893178"/>
          </a:xfrm>
        </p:spPr>
        <p:txBody>
          <a:bodyPr>
            <a:normAutofit/>
          </a:bodyPr>
          <a:lstStyle/>
          <a:p>
            <a:pPr algn="just"/>
            <a:r>
              <a:rPr lang="es-HN" dirty="0"/>
              <a:t>Cada usuario posee varias contraseñas que va usando solo una vez y de forma consecutiva, constituyendo un mecanismo de autenticación de contraseñas de un solo uso.</a:t>
            </a:r>
          </a:p>
          <a:p>
            <a:pPr algn="just"/>
            <a:r>
              <a:rPr lang="es-HN" dirty="0"/>
              <a:t>Si un intruso lograse adivinar una contraseña y entrar en el sistema suplantando la identidad del usuario afectado, esta contraseña tan solo le serviría en una ocasión.</a:t>
            </a:r>
          </a:p>
          <a:p>
            <a:pPr algn="just"/>
            <a:r>
              <a:rPr lang="es-HN" dirty="0"/>
              <a:t>Un usuario podría averiguar si se ha producido un acceso no autorizado por la alteración de la secuencia de contraseñas.</a:t>
            </a:r>
          </a:p>
        </p:txBody>
      </p:sp>
      <p:pic>
        <p:nvPicPr>
          <p:cNvPr id="5" name="Imagen 4">
            <a:extLst>
              <a:ext uri="{FF2B5EF4-FFF2-40B4-BE49-F238E27FC236}">
                <a16:creationId xmlns:a16="http://schemas.microsoft.com/office/drawing/2014/main" id="{F8020E59-77DC-49D2-B010-70E809875AB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19728" y="1908608"/>
            <a:ext cx="3847615" cy="3847615"/>
          </a:xfrm>
          <a:prstGeom prst="rect">
            <a:avLst/>
          </a:prstGeom>
        </p:spPr>
      </p:pic>
    </p:spTree>
    <p:extLst>
      <p:ext uri="{BB962C8B-B14F-4D97-AF65-F5344CB8AC3E}">
        <p14:creationId xmlns:p14="http://schemas.microsoft.com/office/powerpoint/2010/main" val="39101531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1B74B6-729C-489D-A4F0-43D6B958E5B4}"/>
              </a:ext>
            </a:extLst>
          </p:cNvPr>
          <p:cNvSpPr>
            <a:spLocks noGrp="1"/>
          </p:cNvSpPr>
          <p:nvPr>
            <p:ph type="title"/>
          </p:nvPr>
        </p:nvSpPr>
        <p:spPr/>
        <p:txBody>
          <a:bodyPr anchor="ctr">
            <a:normAutofit/>
          </a:bodyPr>
          <a:lstStyle/>
          <a:p>
            <a:pPr algn="ctr"/>
            <a:r>
              <a:rPr lang="es-HN" sz="4800" b="1" dirty="0"/>
              <a:t>Modelo de seguridad AAA</a:t>
            </a:r>
          </a:p>
        </p:txBody>
      </p:sp>
      <p:sp>
        <p:nvSpPr>
          <p:cNvPr id="4" name="Rectángulo: esquinas redondeadas 3">
            <a:extLst>
              <a:ext uri="{FF2B5EF4-FFF2-40B4-BE49-F238E27FC236}">
                <a16:creationId xmlns:a16="http://schemas.microsoft.com/office/drawing/2014/main" id="{E0D70DFD-85BB-4F10-A70D-93578252B53A}"/>
              </a:ext>
            </a:extLst>
          </p:cNvPr>
          <p:cNvSpPr/>
          <p:nvPr/>
        </p:nvSpPr>
        <p:spPr>
          <a:xfrm>
            <a:off x="2090058" y="4572110"/>
            <a:ext cx="7408506" cy="205271"/>
          </a:xfrm>
          <a:prstGeom prst="roundRect">
            <a:avLst/>
          </a:prstGeom>
          <a:solidFill>
            <a:schemeClr val="tx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Tree>
    <p:extLst>
      <p:ext uri="{BB962C8B-B14F-4D97-AF65-F5344CB8AC3E}">
        <p14:creationId xmlns:p14="http://schemas.microsoft.com/office/powerpoint/2010/main" val="383145126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8D792B-31B4-494B-A18F-4035B2D2CEE5}"/>
              </a:ext>
            </a:extLst>
          </p:cNvPr>
          <p:cNvSpPr>
            <a:spLocks noGrp="1"/>
          </p:cNvSpPr>
          <p:nvPr>
            <p:ph type="title"/>
          </p:nvPr>
        </p:nvSpPr>
        <p:spPr>
          <a:xfrm>
            <a:off x="685801" y="338666"/>
            <a:ext cx="10131425" cy="860547"/>
          </a:xfrm>
        </p:spPr>
        <p:txBody>
          <a:bodyPr/>
          <a:lstStyle/>
          <a:p>
            <a:r>
              <a:rPr lang="es-HN" dirty="0"/>
              <a:t>Contraseña variable</a:t>
            </a:r>
          </a:p>
        </p:txBody>
      </p:sp>
      <p:sp>
        <p:nvSpPr>
          <p:cNvPr id="3" name="Marcador de contenido 2">
            <a:extLst>
              <a:ext uri="{FF2B5EF4-FFF2-40B4-BE49-F238E27FC236}">
                <a16:creationId xmlns:a16="http://schemas.microsoft.com/office/drawing/2014/main" id="{4D30E74B-F9AD-474C-9F0D-1F9CD48D8678}"/>
              </a:ext>
            </a:extLst>
          </p:cNvPr>
          <p:cNvSpPr>
            <a:spLocks noGrp="1"/>
          </p:cNvSpPr>
          <p:nvPr>
            <p:ph idx="1"/>
          </p:nvPr>
        </p:nvSpPr>
        <p:spPr>
          <a:xfrm>
            <a:off x="318513" y="1435421"/>
            <a:ext cx="5729989" cy="3526323"/>
          </a:xfrm>
        </p:spPr>
        <p:txBody>
          <a:bodyPr/>
          <a:lstStyle/>
          <a:p>
            <a:pPr algn="just"/>
            <a:r>
              <a:rPr lang="es-HN" dirty="0"/>
              <a:t>En los sistemas de contraseña variable el usuario posee una contraseña de un gran numero de caracteres, de la que el sistema solo comprueba algunos caracteres al azar. (podríamos citar las matrices que se utilizan en servicios de banca electrónica o banca telefónica, donde solo se solicitan algunas posiciones de la contraseña del usuario.</a:t>
            </a:r>
          </a:p>
        </p:txBody>
      </p:sp>
      <p:pic>
        <p:nvPicPr>
          <p:cNvPr id="5" name="Imagen 4">
            <a:extLst>
              <a:ext uri="{FF2B5EF4-FFF2-40B4-BE49-F238E27FC236}">
                <a16:creationId xmlns:a16="http://schemas.microsoft.com/office/drawing/2014/main" id="{A8FCEEFA-D330-446A-8635-7EA543EB530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479469" y="1435421"/>
            <a:ext cx="5169166" cy="1854295"/>
          </a:xfrm>
          <a:prstGeom prst="rect">
            <a:avLst/>
          </a:prstGeom>
        </p:spPr>
      </p:pic>
      <p:pic>
        <p:nvPicPr>
          <p:cNvPr id="7" name="Imagen 6">
            <a:extLst>
              <a:ext uri="{FF2B5EF4-FFF2-40B4-BE49-F238E27FC236}">
                <a16:creationId xmlns:a16="http://schemas.microsoft.com/office/drawing/2014/main" id="{0E28E576-5006-4155-A69B-EF1DB2B3C7A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570575" y="3568285"/>
            <a:ext cx="3655807" cy="2885718"/>
          </a:xfrm>
          <a:prstGeom prst="rect">
            <a:avLst/>
          </a:prstGeom>
        </p:spPr>
      </p:pic>
    </p:spTree>
    <p:extLst>
      <p:ext uri="{BB962C8B-B14F-4D97-AF65-F5344CB8AC3E}">
        <p14:creationId xmlns:p14="http://schemas.microsoft.com/office/powerpoint/2010/main" val="128621523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2ACB9D-967A-427B-879A-309D46BFCA63}"/>
              </a:ext>
            </a:extLst>
          </p:cNvPr>
          <p:cNvSpPr>
            <a:spLocks noGrp="1"/>
          </p:cNvSpPr>
          <p:nvPr>
            <p:ph type="title"/>
          </p:nvPr>
        </p:nvSpPr>
        <p:spPr>
          <a:xfrm>
            <a:off x="685801" y="202367"/>
            <a:ext cx="10131425" cy="1456267"/>
          </a:xfrm>
        </p:spPr>
        <p:txBody>
          <a:bodyPr/>
          <a:lstStyle/>
          <a:p>
            <a:r>
              <a:rPr lang="es-HN" dirty="0"/>
              <a:t>Las imágenes como contraseñas</a:t>
            </a:r>
          </a:p>
        </p:txBody>
      </p:sp>
      <p:sp>
        <p:nvSpPr>
          <p:cNvPr id="3" name="Marcador de contenido 2">
            <a:extLst>
              <a:ext uri="{FF2B5EF4-FFF2-40B4-BE49-F238E27FC236}">
                <a16:creationId xmlns:a16="http://schemas.microsoft.com/office/drawing/2014/main" id="{13BD6E8B-788D-4601-BF70-0A6A65644799}"/>
              </a:ext>
            </a:extLst>
          </p:cNvPr>
          <p:cNvSpPr>
            <a:spLocks noGrp="1"/>
          </p:cNvSpPr>
          <p:nvPr>
            <p:ph idx="1"/>
          </p:nvPr>
        </p:nvSpPr>
        <p:spPr>
          <a:xfrm>
            <a:off x="515912" y="1657108"/>
            <a:ext cx="5580088" cy="4513566"/>
          </a:xfrm>
        </p:spPr>
        <p:txBody>
          <a:bodyPr>
            <a:normAutofit/>
          </a:bodyPr>
          <a:lstStyle/>
          <a:p>
            <a:pPr algn="just"/>
            <a:r>
              <a:rPr lang="es-HN" dirty="0"/>
              <a:t>En esta alternativa las contraseñas se basan en una elección aleatoria de fotografías que la persona tiene que realizar de entre varias series de imágenes que se le van mostrando. Cuando la secuencia seleccionada por el usuario es la correcta, se permite su acceso al sistema informático.</a:t>
            </a:r>
          </a:p>
          <a:p>
            <a:pPr algn="just"/>
            <a:r>
              <a:rPr lang="es-HN" dirty="0"/>
              <a:t>Este tipo de contraseñas obedecen mas a las habilidades innatas al ser humano y garantizan su </a:t>
            </a:r>
            <a:r>
              <a:rPr lang="es-HN" dirty="0" err="1"/>
              <a:t>intransferibilidad</a:t>
            </a:r>
            <a:r>
              <a:rPr lang="es-HN" dirty="0"/>
              <a:t>.</a:t>
            </a:r>
          </a:p>
        </p:txBody>
      </p:sp>
      <p:pic>
        <p:nvPicPr>
          <p:cNvPr id="5" name="Imagen 4">
            <a:extLst>
              <a:ext uri="{FF2B5EF4-FFF2-40B4-BE49-F238E27FC236}">
                <a16:creationId xmlns:a16="http://schemas.microsoft.com/office/drawing/2014/main" id="{125FA125-AE65-4330-AB7B-3FE29070EFE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659724" y="2039677"/>
            <a:ext cx="4846474" cy="27786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8725871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3E7E36-7A80-44D8-8585-B6206792E6AF}"/>
              </a:ext>
            </a:extLst>
          </p:cNvPr>
          <p:cNvSpPr>
            <a:spLocks noGrp="1"/>
          </p:cNvSpPr>
          <p:nvPr>
            <p:ph type="title"/>
          </p:nvPr>
        </p:nvSpPr>
        <p:spPr>
          <a:xfrm>
            <a:off x="685801" y="279817"/>
            <a:ext cx="10131425" cy="949377"/>
          </a:xfrm>
        </p:spPr>
        <p:txBody>
          <a:bodyPr/>
          <a:lstStyle/>
          <a:p>
            <a:r>
              <a:rPr lang="es-HN" dirty="0"/>
              <a:t>Tarjetas de autenticación “</a:t>
            </a:r>
            <a:r>
              <a:rPr lang="es-HN" dirty="0" err="1"/>
              <a:t>authentication</a:t>
            </a:r>
            <a:r>
              <a:rPr lang="es-HN" dirty="0"/>
              <a:t> Tokens”</a:t>
            </a:r>
          </a:p>
        </p:txBody>
      </p:sp>
      <p:sp>
        <p:nvSpPr>
          <p:cNvPr id="3" name="Marcador de contenido 2">
            <a:extLst>
              <a:ext uri="{FF2B5EF4-FFF2-40B4-BE49-F238E27FC236}">
                <a16:creationId xmlns:a16="http://schemas.microsoft.com/office/drawing/2014/main" id="{30481842-E847-4850-957B-F8662C8A6CB2}"/>
              </a:ext>
            </a:extLst>
          </p:cNvPr>
          <p:cNvSpPr>
            <a:spLocks noGrp="1"/>
          </p:cNvSpPr>
          <p:nvPr>
            <p:ph idx="1"/>
          </p:nvPr>
        </p:nvSpPr>
        <p:spPr>
          <a:xfrm>
            <a:off x="314793" y="1364105"/>
            <a:ext cx="5123357" cy="4946754"/>
          </a:xfrm>
        </p:spPr>
        <p:txBody>
          <a:bodyPr>
            <a:normAutofit lnSpcReduction="10000"/>
          </a:bodyPr>
          <a:lstStyle/>
          <a:p>
            <a:pPr algn="just"/>
            <a:r>
              <a:rPr lang="es-HN" dirty="0"/>
              <a:t>Estos sistemas de autenticación se basan en la utilización de dos factores: la posesión de un dispositivo físico (tarjeta de autenticación) y el conocimiento del PIN que permite utilizar dicha tarjeta.</a:t>
            </a:r>
          </a:p>
          <a:p>
            <a:pPr algn="just"/>
            <a:r>
              <a:rPr lang="es-HN" dirty="0"/>
              <a:t>La tarjeta no envía la clave en el proceso de autenticación, ya que el sistema recurre a un protocolo de desafío/respuesta, ofreciendo de este modo una mayor seguridad en el sistema de autenticación frente a los sistemas tradicionales basados en el conocimiento de una contraseña.</a:t>
            </a:r>
          </a:p>
        </p:txBody>
      </p:sp>
      <p:pic>
        <p:nvPicPr>
          <p:cNvPr id="5" name="Imagen 4">
            <a:extLst>
              <a:ext uri="{FF2B5EF4-FFF2-40B4-BE49-F238E27FC236}">
                <a16:creationId xmlns:a16="http://schemas.microsoft.com/office/drawing/2014/main" id="{0E21A651-A2FE-49C2-8BE0-531B61C1E16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96000" y="1725839"/>
            <a:ext cx="5478076" cy="3649134"/>
          </a:xfrm>
          <a:prstGeom prst="roundRect">
            <a:avLst/>
          </a:prstGeom>
        </p:spPr>
      </p:pic>
    </p:spTree>
    <p:extLst>
      <p:ext uri="{BB962C8B-B14F-4D97-AF65-F5344CB8AC3E}">
        <p14:creationId xmlns:p14="http://schemas.microsoft.com/office/powerpoint/2010/main" val="265037623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083794-D9B0-4C45-AF1D-B88E6548FA20}"/>
              </a:ext>
            </a:extLst>
          </p:cNvPr>
          <p:cNvSpPr>
            <a:spLocks noGrp="1"/>
          </p:cNvSpPr>
          <p:nvPr>
            <p:ph type="title"/>
          </p:nvPr>
        </p:nvSpPr>
        <p:spPr>
          <a:xfrm>
            <a:off x="685800" y="3215276"/>
            <a:ext cx="10131427" cy="1468800"/>
          </a:xfrm>
        </p:spPr>
        <p:txBody>
          <a:bodyPr/>
          <a:lstStyle/>
          <a:p>
            <a:pPr algn="ctr"/>
            <a:r>
              <a:rPr lang="es-HN" b="1" dirty="0"/>
              <a:t>Autenticación basada en certificados digitales</a:t>
            </a:r>
          </a:p>
        </p:txBody>
      </p:sp>
      <p:sp>
        <p:nvSpPr>
          <p:cNvPr id="4" name="Rectángulo: esquinas redondeadas 3">
            <a:extLst>
              <a:ext uri="{FF2B5EF4-FFF2-40B4-BE49-F238E27FC236}">
                <a16:creationId xmlns:a16="http://schemas.microsoft.com/office/drawing/2014/main" id="{D91683A6-41F1-4D5A-925B-7B4D8214A210}"/>
              </a:ext>
            </a:extLst>
          </p:cNvPr>
          <p:cNvSpPr/>
          <p:nvPr/>
        </p:nvSpPr>
        <p:spPr>
          <a:xfrm>
            <a:off x="1194321" y="4777381"/>
            <a:ext cx="9143998" cy="223827"/>
          </a:xfrm>
          <a:prstGeom prst="roundRect">
            <a:avLst/>
          </a:prstGeom>
          <a:solidFill>
            <a:schemeClr val="tx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Tree>
    <p:extLst>
      <p:ext uri="{BB962C8B-B14F-4D97-AF65-F5344CB8AC3E}">
        <p14:creationId xmlns:p14="http://schemas.microsoft.com/office/powerpoint/2010/main" val="29666711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3002E93-F70C-4ECB-AAEC-A51811D8DE01}"/>
              </a:ext>
            </a:extLst>
          </p:cNvPr>
          <p:cNvSpPr>
            <a:spLocks noGrp="1"/>
          </p:cNvSpPr>
          <p:nvPr>
            <p:ph idx="1"/>
          </p:nvPr>
        </p:nvSpPr>
        <p:spPr>
          <a:xfrm>
            <a:off x="470943" y="554636"/>
            <a:ext cx="5410199" cy="5996066"/>
          </a:xfrm>
        </p:spPr>
        <p:txBody>
          <a:bodyPr>
            <a:normAutofit/>
          </a:bodyPr>
          <a:lstStyle/>
          <a:p>
            <a:pPr algn="just"/>
            <a:r>
              <a:rPr lang="es-HN" dirty="0"/>
              <a:t>Como alternativa a los sistemas basados en contraseñas, se podrían emplear Certificados Digitales para validar la identidad de los usuarios y de los equipos que forman parte de una red.</a:t>
            </a:r>
          </a:p>
          <a:p>
            <a:pPr algn="just"/>
            <a:r>
              <a:rPr lang="es-HN" dirty="0"/>
              <a:t>Cada certificado incluye información sobre la identidad del usuario y su clave publica, utilizada para verificar la autenticidad e integridad de sus mensajes firmados electrónicamente.</a:t>
            </a:r>
          </a:p>
          <a:p>
            <a:pPr algn="just"/>
            <a:r>
              <a:rPr lang="es-HN" dirty="0"/>
              <a:t>Los certificados son emitidos por una Autoridad de Certificación, es decir, se recurre a un Tercero de Confianza para avalar la identidad de los usuarios. </a:t>
            </a:r>
          </a:p>
        </p:txBody>
      </p:sp>
      <p:pic>
        <p:nvPicPr>
          <p:cNvPr id="4" name="Imagen 3">
            <a:extLst>
              <a:ext uri="{FF2B5EF4-FFF2-40B4-BE49-F238E27FC236}">
                <a16:creationId xmlns:a16="http://schemas.microsoft.com/office/drawing/2014/main" id="{FA73CCFD-CB2E-406F-ABCD-660F1BAECD8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310859" y="1062889"/>
            <a:ext cx="5716249" cy="1524333"/>
          </a:xfrm>
          <a:prstGeom prst="rect">
            <a:avLst/>
          </a:prstGeom>
          <a:ln>
            <a:noFill/>
          </a:ln>
          <a:effectLst>
            <a:outerShdw blurRad="292100" dist="139700" dir="2700000" algn="tl" rotWithShape="0">
              <a:srgbClr val="333333">
                <a:alpha val="65000"/>
              </a:srgbClr>
            </a:outerShdw>
          </a:effectLst>
        </p:spPr>
      </p:pic>
      <p:pic>
        <p:nvPicPr>
          <p:cNvPr id="6" name="Imagen 5">
            <a:extLst>
              <a:ext uri="{FF2B5EF4-FFF2-40B4-BE49-F238E27FC236}">
                <a16:creationId xmlns:a16="http://schemas.microsoft.com/office/drawing/2014/main" id="{66E4259C-3A77-4B9F-8686-FAA403968FE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739191" y="3109085"/>
            <a:ext cx="4716924" cy="26860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978616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533BC8-61FB-4128-8158-DB91DA34C4B8}"/>
              </a:ext>
            </a:extLst>
          </p:cNvPr>
          <p:cNvSpPr>
            <a:spLocks noGrp="1"/>
          </p:cNvSpPr>
          <p:nvPr>
            <p:ph type="title"/>
          </p:nvPr>
        </p:nvSpPr>
        <p:spPr/>
        <p:txBody>
          <a:bodyPr anchor="ctr">
            <a:normAutofit fontScale="90000"/>
          </a:bodyPr>
          <a:lstStyle/>
          <a:p>
            <a:pPr algn="ctr"/>
            <a:r>
              <a:rPr lang="es-HN" sz="4800" b="1" dirty="0"/>
              <a:t>Identificación de los usuarios remotos</a:t>
            </a:r>
          </a:p>
        </p:txBody>
      </p:sp>
      <p:sp>
        <p:nvSpPr>
          <p:cNvPr id="4" name="Rectángulo: esquinas redondeadas 3">
            <a:extLst>
              <a:ext uri="{FF2B5EF4-FFF2-40B4-BE49-F238E27FC236}">
                <a16:creationId xmlns:a16="http://schemas.microsoft.com/office/drawing/2014/main" id="{71415EB2-ECF4-45EA-BDCE-8B70D8D59498}"/>
              </a:ext>
            </a:extLst>
          </p:cNvPr>
          <p:cNvSpPr/>
          <p:nvPr/>
        </p:nvSpPr>
        <p:spPr>
          <a:xfrm>
            <a:off x="802433" y="4553449"/>
            <a:ext cx="9977471" cy="223827"/>
          </a:xfrm>
          <a:prstGeom prst="roundRect">
            <a:avLst/>
          </a:prstGeom>
          <a:solidFill>
            <a:schemeClr val="tx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Tree>
    <p:extLst>
      <p:ext uri="{BB962C8B-B14F-4D97-AF65-F5344CB8AC3E}">
        <p14:creationId xmlns:p14="http://schemas.microsoft.com/office/powerpoint/2010/main" val="162378164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7C04FD-3BA2-4DF4-A1A5-D6EAC09E369D}"/>
              </a:ext>
            </a:extLst>
          </p:cNvPr>
          <p:cNvSpPr>
            <a:spLocks noGrp="1"/>
          </p:cNvSpPr>
          <p:nvPr>
            <p:ph type="title"/>
          </p:nvPr>
        </p:nvSpPr>
        <p:spPr>
          <a:xfrm>
            <a:off x="685800" y="233737"/>
            <a:ext cx="10131425" cy="905518"/>
          </a:xfrm>
        </p:spPr>
        <p:txBody>
          <a:bodyPr/>
          <a:lstStyle/>
          <a:p>
            <a:r>
              <a:rPr lang="es-HN" dirty="0"/>
              <a:t>Protocolos de autenticación de acceso remoto</a:t>
            </a:r>
          </a:p>
        </p:txBody>
      </p:sp>
      <p:sp>
        <p:nvSpPr>
          <p:cNvPr id="3" name="Marcador de contenido 2">
            <a:extLst>
              <a:ext uri="{FF2B5EF4-FFF2-40B4-BE49-F238E27FC236}">
                <a16:creationId xmlns:a16="http://schemas.microsoft.com/office/drawing/2014/main" id="{88882035-FBEA-40F1-8CF0-1E4298E3F47B}"/>
              </a:ext>
            </a:extLst>
          </p:cNvPr>
          <p:cNvSpPr>
            <a:spLocks noGrp="1"/>
          </p:cNvSpPr>
          <p:nvPr>
            <p:ph idx="1"/>
          </p:nvPr>
        </p:nvSpPr>
        <p:spPr>
          <a:xfrm>
            <a:off x="685801" y="1379095"/>
            <a:ext cx="5410199" cy="5291528"/>
          </a:xfrm>
        </p:spPr>
        <p:txBody>
          <a:bodyPr>
            <a:normAutofit lnSpcReduction="10000"/>
          </a:bodyPr>
          <a:lstStyle/>
          <a:p>
            <a:pPr algn="just"/>
            <a:r>
              <a:rPr lang="es-HN" dirty="0"/>
              <a:t>La identificación de los usuarios remotos resulta mucho mas compleja, debido a que el proceso de autenticación se tiene que realizar a través de redes inseguras.</a:t>
            </a:r>
          </a:p>
          <a:p>
            <a:pPr algn="just"/>
            <a:r>
              <a:rPr lang="es-HN" dirty="0"/>
              <a:t>Se han propuesto varios protocolos de autenticación de acceso remoto empleados inicialmente en las conexiones basadas en acceso telefónico mediante un modem, si bien en la actualidad algunos de estos protocolos de autenticación se están utilizando en otro tipo de conexiones como las establecidas en las redes locales inalámbricas.</a:t>
            </a:r>
          </a:p>
        </p:txBody>
      </p:sp>
      <p:pic>
        <p:nvPicPr>
          <p:cNvPr id="7" name="Imagen 6">
            <a:extLst>
              <a:ext uri="{FF2B5EF4-FFF2-40B4-BE49-F238E27FC236}">
                <a16:creationId xmlns:a16="http://schemas.microsoft.com/office/drawing/2014/main" id="{51E47364-132A-4A95-BBEF-13DB05B9DF3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168091" y="2026616"/>
            <a:ext cx="3649134" cy="36491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9852286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2563F8-D794-48FF-8BE0-0CF04A9E4633}"/>
              </a:ext>
            </a:extLst>
          </p:cNvPr>
          <p:cNvSpPr>
            <a:spLocks noGrp="1"/>
          </p:cNvSpPr>
          <p:nvPr>
            <p:ph type="title"/>
          </p:nvPr>
        </p:nvSpPr>
        <p:spPr/>
        <p:txBody>
          <a:bodyPr/>
          <a:lstStyle/>
          <a:p>
            <a:r>
              <a:rPr lang="es-HN" dirty="0"/>
              <a:t>Principales protocolos de autenticación de acceso remoto</a:t>
            </a:r>
          </a:p>
        </p:txBody>
      </p:sp>
      <p:graphicFrame>
        <p:nvGraphicFramePr>
          <p:cNvPr id="4" name="Marcador de contenido 3">
            <a:extLst>
              <a:ext uri="{FF2B5EF4-FFF2-40B4-BE49-F238E27FC236}">
                <a16:creationId xmlns:a16="http://schemas.microsoft.com/office/drawing/2014/main" id="{A7B16E2D-EEB1-44A3-8185-7745DC14770A}"/>
              </a:ext>
            </a:extLst>
          </p:cNvPr>
          <p:cNvGraphicFramePr>
            <a:graphicFrameLocks noGrp="1"/>
          </p:cNvGraphicFramePr>
          <p:nvPr>
            <p:ph idx="1"/>
            <p:extLst>
              <p:ext uri="{D42A27DB-BD31-4B8C-83A1-F6EECF244321}">
                <p14:modId xmlns:p14="http://schemas.microsoft.com/office/powerpoint/2010/main" val="2676490550"/>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713348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13C145-9977-47FA-A3F9-C522938F15AD}"/>
              </a:ext>
            </a:extLst>
          </p:cNvPr>
          <p:cNvSpPr>
            <a:spLocks noGrp="1"/>
          </p:cNvSpPr>
          <p:nvPr>
            <p:ph type="title"/>
          </p:nvPr>
        </p:nvSpPr>
        <p:spPr>
          <a:xfrm>
            <a:off x="685801" y="338666"/>
            <a:ext cx="10131425" cy="1456267"/>
          </a:xfrm>
        </p:spPr>
        <p:txBody>
          <a:bodyPr/>
          <a:lstStyle/>
          <a:p>
            <a:r>
              <a:rPr lang="es-HN" dirty="0"/>
              <a:t>Servidores de autenticación</a:t>
            </a:r>
          </a:p>
        </p:txBody>
      </p:sp>
      <p:sp>
        <p:nvSpPr>
          <p:cNvPr id="3" name="Marcador de contenido 2">
            <a:extLst>
              <a:ext uri="{FF2B5EF4-FFF2-40B4-BE49-F238E27FC236}">
                <a16:creationId xmlns:a16="http://schemas.microsoft.com/office/drawing/2014/main" id="{F6A291CD-E998-475D-B8E9-C38841EBCF06}"/>
              </a:ext>
            </a:extLst>
          </p:cNvPr>
          <p:cNvSpPr>
            <a:spLocks noGrp="1"/>
          </p:cNvSpPr>
          <p:nvPr>
            <p:ph idx="1"/>
          </p:nvPr>
        </p:nvSpPr>
        <p:spPr>
          <a:xfrm>
            <a:off x="880673" y="1662381"/>
            <a:ext cx="10625526" cy="4377267"/>
          </a:xfrm>
        </p:spPr>
        <p:txBody>
          <a:bodyPr>
            <a:normAutofit/>
          </a:bodyPr>
          <a:lstStyle/>
          <a:p>
            <a:pPr algn="just"/>
            <a:r>
              <a:rPr lang="es-HN" dirty="0"/>
              <a:t>En lugar de implantar complejos protocolos de autenticación en cada servidor de la red o en cada punto de presencia de un proveedor de acceso a Internet, se puede utilizar un único Servidor de Autenticación centralizado en toda la red o sistema informático. </a:t>
            </a:r>
          </a:p>
          <a:p>
            <a:pPr algn="just"/>
            <a:r>
              <a:rPr lang="es-HN" dirty="0"/>
              <a:t>La función de servidor de autenticación consiste en ofrecer un servicio de autenticación mutua entre los distintos usuarios y servidores, mediante la autenticación usuario/servidor/usuario.</a:t>
            </a:r>
          </a:p>
          <a:p>
            <a:pPr algn="just"/>
            <a:r>
              <a:rPr lang="es-HN" dirty="0"/>
              <a:t>Se podría utilizar un sistema basado en algoritmos criptográficos simétricos (en los que el servidor se encarga de guardar una clave secreta para cada usuario y que comparte con el, de modo que el proceso de autenticación se basa en este secreto compartido o en criptografía de clave publica .</a:t>
            </a:r>
          </a:p>
        </p:txBody>
      </p:sp>
    </p:spTree>
    <p:extLst>
      <p:ext uri="{BB962C8B-B14F-4D97-AF65-F5344CB8AC3E}">
        <p14:creationId xmlns:p14="http://schemas.microsoft.com/office/powerpoint/2010/main" val="399496406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DA3760-0C06-44FB-BECA-CE25A0D8ECC3}"/>
              </a:ext>
            </a:extLst>
          </p:cNvPr>
          <p:cNvSpPr>
            <a:spLocks noGrp="1"/>
          </p:cNvSpPr>
          <p:nvPr>
            <p:ph type="title"/>
          </p:nvPr>
        </p:nvSpPr>
        <p:spPr>
          <a:xfrm>
            <a:off x="850693" y="273771"/>
            <a:ext cx="10131425" cy="859436"/>
          </a:xfrm>
        </p:spPr>
        <p:txBody>
          <a:bodyPr/>
          <a:lstStyle/>
          <a:p>
            <a:r>
              <a:rPr lang="es-HN" dirty="0"/>
              <a:t>Ejemplos de Servidores de autenticación</a:t>
            </a:r>
          </a:p>
        </p:txBody>
      </p:sp>
      <p:pic>
        <p:nvPicPr>
          <p:cNvPr id="4" name="Marcador de contenido 3">
            <a:extLst>
              <a:ext uri="{FF2B5EF4-FFF2-40B4-BE49-F238E27FC236}">
                <a16:creationId xmlns:a16="http://schemas.microsoft.com/office/drawing/2014/main" id="{C8B953B7-62C7-41CA-8D7E-D3F81E431BA9}"/>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557671" y="1383484"/>
            <a:ext cx="6018034" cy="24390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Imagen 9">
            <a:extLst>
              <a:ext uri="{FF2B5EF4-FFF2-40B4-BE49-F238E27FC236}">
                <a16:creationId xmlns:a16="http://schemas.microsoft.com/office/drawing/2014/main" id="{BCA8C78D-2D89-4EB1-85B5-55885DFD015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415790" y="3612631"/>
            <a:ext cx="5446525" cy="28521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7388789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HN" sz="4000" b="1" dirty="0"/>
              <a:t>Modelo de seguridad AAA</a:t>
            </a:r>
            <a:endParaRPr lang="es-HN" dirty="0"/>
          </a:p>
        </p:txBody>
      </p:sp>
      <p:sp>
        <p:nvSpPr>
          <p:cNvPr id="3" name="Marcador de contenido 2"/>
          <p:cNvSpPr>
            <a:spLocks noGrp="1"/>
          </p:cNvSpPr>
          <p:nvPr>
            <p:ph idx="1"/>
          </p:nvPr>
        </p:nvSpPr>
        <p:spPr>
          <a:xfrm>
            <a:off x="685802" y="2142067"/>
            <a:ext cx="5083934" cy="3649133"/>
          </a:xfrm>
        </p:spPr>
        <p:txBody>
          <a:bodyPr>
            <a:normAutofit lnSpcReduction="10000"/>
          </a:bodyPr>
          <a:lstStyle/>
          <a:p>
            <a:pPr algn="just"/>
            <a:r>
              <a:rPr lang="es-HN" dirty="0"/>
              <a:t>Que podríamos traducir por “Autenticación, autorización y Contabilidad (Registro), se utiliza para poder identificar a los usuarios y controlar su acceso a los distintos recursos de un sistema informático, registrando además como se utilizan dichos recursos.</a:t>
            </a:r>
          </a:p>
          <a:p>
            <a:pPr algn="just"/>
            <a:r>
              <a:rPr lang="es-HN" dirty="0"/>
              <a:t>(</a:t>
            </a:r>
            <a:r>
              <a:rPr lang="es-HN" dirty="0" err="1"/>
              <a:t>Authentication</a:t>
            </a:r>
            <a:r>
              <a:rPr lang="es-HN" dirty="0"/>
              <a:t>, </a:t>
            </a:r>
            <a:r>
              <a:rPr lang="es-HN" dirty="0" err="1"/>
              <a:t>Authorization</a:t>
            </a:r>
            <a:r>
              <a:rPr lang="es-HN" dirty="0"/>
              <a:t> and </a:t>
            </a:r>
            <a:r>
              <a:rPr lang="es-HN" dirty="0" err="1"/>
              <a:t>Accounting</a:t>
            </a:r>
            <a:r>
              <a:rPr lang="es-HN" dirty="0"/>
              <a:t>)</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711" y="2142067"/>
            <a:ext cx="4613456" cy="26496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064875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ementos multimedia en línea 1" title="IDentify: identificación remota de usuarios y procesos de onboarding">
            <a:hlinkClick r:id="" action="ppaction://media"/>
            <a:extLst>
              <a:ext uri="{FF2B5EF4-FFF2-40B4-BE49-F238E27FC236}">
                <a16:creationId xmlns:a16="http://schemas.microsoft.com/office/drawing/2014/main" id="{797E5AD1-86EC-495C-9CC5-BC815CAA503E}"/>
              </a:ext>
            </a:extLst>
          </p:cNvPr>
          <p:cNvPicPr>
            <a:picLocks noRot="1" noChangeAspect="1"/>
          </p:cNvPicPr>
          <p:nvPr>
            <a:videoFile r:link="rId1"/>
          </p:nvPr>
        </p:nvPicPr>
        <p:blipFill>
          <a:blip r:embed="rId3"/>
          <a:stretch>
            <a:fillRect/>
          </a:stretch>
        </p:blipFill>
        <p:spPr>
          <a:xfrm>
            <a:off x="1865265" y="1664313"/>
            <a:ext cx="8461469" cy="4780731"/>
          </a:xfrm>
          <a:prstGeom prst="rect">
            <a:avLst/>
          </a:prstGeom>
        </p:spPr>
      </p:pic>
      <p:sp>
        <p:nvSpPr>
          <p:cNvPr id="3" name="CuadroTexto 2">
            <a:extLst>
              <a:ext uri="{FF2B5EF4-FFF2-40B4-BE49-F238E27FC236}">
                <a16:creationId xmlns:a16="http://schemas.microsoft.com/office/drawing/2014/main" id="{3A6DFF29-B492-4749-B644-AE38A65A7E32}"/>
              </a:ext>
            </a:extLst>
          </p:cNvPr>
          <p:cNvSpPr txBox="1"/>
          <p:nvPr/>
        </p:nvSpPr>
        <p:spPr>
          <a:xfrm>
            <a:off x="843934" y="412956"/>
            <a:ext cx="9630697" cy="923330"/>
          </a:xfrm>
          <a:prstGeom prst="rect">
            <a:avLst/>
          </a:prstGeom>
          <a:noFill/>
        </p:spPr>
        <p:txBody>
          <a:bodyPr wrap="square" rtlCol="0">
            <a:spAutoFit/>
          </a:bodyPr>
          <a:lstStyle/>
          <a:p>
            <a:pPr algn="ctr"/>
            <a:r>
              <a:rPr lang="es-HN" sz="5400" b="1" dirty="0"/>
              <a:t>Video  de autenticación remota</a:t>
            </a:r>
          </a:p>
        </p:txBody>
      </p:sp>
    </p:spTree>
    <p:extLst>
      <p:ext uri="{BB962C8B-B14F-4D97-AF65-F5344CB8AC3E}">
        <p14:creationId xmlns:p14="http://schemas.microsoft.com/office/powerpoint/2010/main" val="342491198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D78543-02D5-457E-A725-73202144C9F7}"/>
              </a:ext>
            </a:extLst>
          </p:cNvPr>
          <p:cNvSpPr>
            <a:spLocks noGrp="1"/>
          </p:cNvSpPr>
          <p:nvPr>
            <p:ph type="title"/>
          </p:nvPr>
        </p:nvSpPr>
        <p:spPr>
          <a:xfrm>
            <a:off x="865683" y="188765"/>
            <a:ext cx="10131425" cy="1115379"/>
          </a:xfrm>
        </p:spPr>
        <p:txBody>
          <a:bodyPr>
            <a:normAutofit fontScale="90000"/>
          </a:bodyPr>
          <a:lstStyle/>
          <a:p>
            <a:r>
              <a:rPr lang="es-HN" dirty="0"/>
              <a:t>En el esquema basado en un servidor de autenticación se definen tres roles:</a:t>
            </a:r>
          </a:p>
        </p:txBody>
      </p:sp>
      <p:graphicFrame>
        <p:nvGraphicFramePr>
          <p:cNvPr id="4" name="Marcador de contenido 3">
            <a:extLst>
              <a:ext uri="{FF2B5EF4-FFF2-40B4-BE49-F238E27FC236}">
                <a16:creationId xmlns:a16="http://schemas.microsoft.com/office/drawing/2014/main" id="{8267EB64-8C94-4773-9A58-1B71316D0EAA}"/>
              </a:ext>
            </a:extLst>
          </p:cNvPr>
          <p:cNvGraphicFramePr>
            <a:graphicFrameLocks noGrp="1"/>
          </p:cNvGraphicFramePr>
          <p:nvPr>
            <p:ph idx="1"/>
            <p:extLst>
              <p:ext uri="{D42A27DB-BD31-4B8C-83A1-F6EECF244321}">
                <p14:modId xmlns:p14="http://schemas.microsoft.com/office/powerpoint/2010/main" val="400699671"/>
              </p:ext>
            </p:extLst>
          </p:nvPr>
        </p:nvGraphicFramePr>
        <p:xfrm>
          <a:off x="1691728" y="1514006"/>
          <a:ext cx="8808543" cy="4855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657560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944778FA-6550-4173-A09C-CE33702E8871}"/>
              </a:ext>
            </a:extLst>
          </p:cNvPr>
          <p:cNvPicPr>
            <a:picLocks noGrp="1" noChangeAspect="1"/>
          </p:cNvPicPr>
          <p:nvPr>
            <p:ph idx="1"/>
          </p:nvPr>
        </p:nvPicPr>
        <p:blipFill rotWithShape="1">
          <a:blip r:embed="rId2"/>
          <a:srcRect l="6731" t="30861" r="16543" b="9994"/>
          <a:stretch/>
        </p:blipFill>
        <p:spPr>
          <a:xfrm>
            <a:off x="4766872" y="1588958"/>
            <a:ext cx="7120328" cy="29548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CuadroTexto 5">
            <a:extLst>
              <a:ext uri="{FF2B5EF4-FFF2-40B4-BE49-F238E27FC236}">
                <a16:creationId xmlns:a16="http://schemas.microsoft.com/office/drawing/2014/main" id="{FD14568F-5290-4D69-8CDF-4C794F67BE16}"/>
              </a:ext>
            </a:extLst>
          </p:cNvPr>
          <p:cNvSpPr txBox="1"/>
          <p:nvPr/>
        </p:nvSpPr>
        <p:spPr>
          <a:xfrm>
            <a:off x="179882" y="1021893"/>
            <a:ext cx="4287187" cy="5324535"/>
          </a:xfrm>
          <a:prstGeom prst="rect">
            <a:avLst/>
          </a:prstGeom>
          <a:noFill/>
        </p:spPr>
        <p:txBody>
          <a:bodyPr wrap="square" rtlCol="0">
            <a:spAutoFit/>
          </a:bodyPr>
          <a:lstStyle/>
          <a:p>
            <a:pPr algn="just"/>
            <a:r>
              <a:rPr lang="es-HN" sz="2000" dirty="0"/>
              <a:t>1. El “suplicante” Se pone en contacto con el “autenticador” y se identifica.</a:t>
            </a:r>
          </a:p>
          <a:p>
            <a:pPr algn="just"/>
            <a:r>
              <a:rPr lang="es-HN" sz="2000" dirty="0"/>
              <a:t>2. El “autenticador” Solicita la correspondiente autorización del servidor de autenticación.</a:t>
            </a:r>
          </a:p>
          <a:p>
            <a:pPr algn="just"/>
            <a:r>
              <a:rPr lang="es-HN" sz="2000" dirty="0"/>
              <a:t>3. El servidor de autenticación solicitara el envió de una contraseña o la demostración de que se conoce un secreto compartido.</a:t>
            </a:r>
          </a:p>
          <a:p>
            <a:pPr algn="just"/>
            <a:r>
              <a:rPr lang="es-HN" sz="2000" dirty="0"/>
              <a:t>4. El servidor de autenticación responderá afirmativa o negativamente a la petición de autenticación.</a:t>
            </a:r>
          </a:p>
          <a:p>
            <a:pPr algn="just"/>
            <a:r>
              <a:rPr lang="es-HN" sz="2000" dirty="0"/>
              <a:t>5. El “Autenticador permitirá o bloqueara el acceso a la red o al sistema por parte del “suplicante”</a:t>
            </a:r>
          </a:p>
          <a:p>
            <a:pPr algn="just"/>
            <a:endParaRPr lang="es-HN" sz="2000" dirty="0"/>
          </a:p>
          <a:p>
            <a:pPr algn="just"/>
            <a:r>
              <a:rPr lang="es-HN" sz="2000" dirty="0"/>
              <a:t> </a:t>
            </a:r>
          </a:p>
        </p:txBody>
      </p:sp>
    </p:spTree>
    <p:extLst>
      <p:ext uri="{BB962C8B-B14F-4D97-AF65-F5344CB8AC3E}">
        <p14:creationId xmlns:p14="http://schemas.microsoft.com/office/powerpoint/2010/main" val="165273423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915EA3-9FFD-49E8-A3C5-4423729DF741}"/>
              </a:ext>
            </a:extLst>
          </p:cNvPr>
          <p:cNvSpPr>
            <a:spLocks noGrp="1"/>
          </p:cNvSpPr>
          <p:nvPr>
            <p:ph type="title"/>
          </p:nvPr>
        </p:nvSpPr>
        <p:spPr>
          <a:xfrm>
            <a:off x="685800" y="3308581"/>
            <a:ext cx="10131427" cy="1468800"/>
          </a:xfrm>
        </p:spPr>
        <p:txBody>
          <a:bodyPr>
            <a:normAutofit/>
          </a:bodyPr>
          <a:lstStyle/>
          <a:p>
            <a:pPr algn="ctr"/>
            <a:r>
              <a:rPr lang="es-HN" sz="4400" b="1" dirty="0"/>
              <a:t>Inicio de sesión único </a:t>
            </a:r>
            <a:br>
              <a:rPr lang="es-HN" sz="4400" b="1" dirty="0"/>
            </a:br>
            <a:r>
              <a:rPr lang="es-HN" sz="4400" b="1" dirty="0"/>
              <a:t>“single </a:t>
            </a:r>
            <a:r>
              <a:rPr lang="es-HN" sz="4400" b="1" dirty="0" err="1"/>
              <a:t>sign-on</a:t>
            </a:r>
            <a:r>
              <a:rPr lang="es-HN" sz="4400" b="1" dirty="0"/>
              <a:t>”</a:t>
            </a:r>
          </a:p>
        </p:txBody>
      </p:sp>
      <p:sp>
        <p:nvSpPr>
          <p:cNvPr id="4" name="Rectángulo: esquinas redondeadas 3">
            <a:extLst>
              <a:ext uri="{FF2B5EF4-FFF2-40B4-BE49-F238E27FC236}">
                <a16:creationId xmlns:a16="http://schemas.microsoft.com/office/drawing/2014/main" id="{4A8D95C4-2A69-4ED2-8BCE-CF4DF8106DF7}"/>
              </a:ext>
            </a:extLst>
          </p:cNvPr>
          <p:cNvSpPr/>
          <p:nvPr/>
        </p:nvSpPr>
        <p:spPr>
          <a:xfrm>
            <a:off x="1455576" y="4777381"/>
            <a:ext cx="8677469" cy="223827"/>
          </a:xfrm>
          <a:prstGeom prst="roundRect">
            <a:avLst/>
          </a:prstGeom>
          <a:solidFill>
            <a:schemeClr val="tx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Tree>
    <p:extLst>
      <p:ext uri="{BB962C8B-B14F-4D97-AF65-F5344CB8AC3E}">
        <p14:creationId xmlns:p14="http://schemas.microsoft.com/office/powerpoint/2010/main" val="422878749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681696C-D2E9-45D4-8184-13005BA69705}"/>
              </a:ext>
            </a:extLst>
          </p:cNvPr>
          <p:cNvSpPr>
            <a:spLocks noGrp="1"/>
          </p:cNvSpPr>
          <p:nvPr>
            <p:ph idx="1"/>
          </p:nvPr>
        </p:nvSpPr>
        <p:spPr>
          <a:xfrm>
            <a:off x="460949" y="371007"/>
            <a:ext cx="5415195" cy="6115986"/>
          </a:xfrm>
        </p:spPr>
        <p:txBody>
          <a:bodyPr>
            <a:normAutofit/>
          </a:bodyPr>
          <a:lstStyle/>
          <a:p>
            <a:pPr algn="just"/>
            <a:r>
              <a:rPr lang="en-US" sz="2500" dirty="0"/>
              <a:t>Los sistemas de </a:t>
            </a:r>
            <a:r>
              <a:rPr lang="es-HN" sz="2500" dirty="0"/>
              <a:t>autenticación</a:t>
            </a:r>
            <a:r>
              <a:rPr lang="en-US" sz="2500" dirty="0"/>
              <a:t> para el inicio de </a:t>
            </a:r>
            <a:r>
              <a:rPr lang="es-HN" sz="2500" dirty="0"/>
              <a:t>sesión</a:t>
            </a:r>
            <a:r>
              <a:rPr lang="en-US" sz="2500" dirty="0"/>
              <a:t> </a:t>
            </a:r>
            <a:r>
              <a:rPr lang="es-HN" sz="2500" dirty="0"/>
              <a:t>único</a:t>
            </a:r>
            <a:r>
              <a:rPr lang="en-US" sz="2500" dirty="0"/>
              <a:t> </a:t>
            </a:r>
            <a:r>
              <a:rPr lang="es-HN" sz="2500" dirty="0"/>
              <a:t>permiten</a:t>
            </a:r>
            <a:r>
              <a:rPr lang="en-US" sz="2500" dirty="0"/>
              <a:t> que los usuarios solo </a:t>
            </a:r>
            <a:r>
              <a:rPr lang="es-HN" sz="2500" dirty="0"/>
              <a:t>tengan</a:t>
            </a:r>
            <a:r>
              <a:rPr lang="en-US" sz="2500" dirty="0"/>
              <a:t> que recorder una unica </a:t>
            </a:r>
            <a:r>
              <a:rPr lang="es-HN" sz="2500" dirty="0"/>
              <a:t>contraseña</a:t>
            </a:r>
            <a:r>
              <a:rPr lang="en-US" sz="2500" dirty="0"/>
              <a:t>, que les </a:t>
            </a:r>
            <a:r>
              <a:rPr lang="es-HN" sz="2500" dirty="0"/>
              <a:t>permitirá</a:t>
            </a:r>
            <a:r>
              <a:rPr lang="en-US" sz="2500" dirty="0"/>
              <a:t> </a:t>
            </a:r>
            <a:r>
              <a:rPr lang="es-HN" sz="2500" dirty="0"/>
              <a:t>autenticarse</a:t>
            </a:r>
            <a:r>
              <a:rPr lang="en-US" sz="2500" dirty="0"/>
              <a:t> para acceder a multiples servidores dentro de una red.</a:t>
            </a:r>
          </a:p>
          <a:p>
            <a:pPr algn="just"/>
            <a:r>
              <a:rPr lang="es-HN" sz="2500" dirty="0"/>
              <a:t>Así</a:t>
            </a:r>
            <a:r>
              <a:rPr lang="en-US" sz="2500" dirty="0"/>
              <a:t> </a:t>
            </a:r>
            <a:r>
              <a:rPr lang="es-HN" sz="2500" dirty="0"/>
              <a:t>han</a:t>
            </a:r>
            <a:r>
              <a:rPr lang="en-US" sz="2500" dirty="0"/>
              <a:t> surgido los sistemas de </a:t>
            </a:r>
            <a:r>
              <a:rPr lang="es-HN" sz="2500" dirty="0"/>
              <a:t>identificación</a:t>
            </a:r>
            <a:r>
              <a:rPr lang="en-US" sz="2500" dirty="0"/>
              <a:t> globales para Internet con una unica </a:t>
            </a:r>
            <a:r>
              <a:rPr lang="es-HN" sz="2500" dirty="0"/>
              <a:t>contraseña</a:t>
            </a:r>
            <a:r>
              <a:rPr lang="en-US" sz="2500" dirty="0"/>
              <a:t>.</a:t>
            </a:r>
          </a:p>
          <a:p>
            <a:pPr algn="just"/>
            <a:r>
              <a:rPr lang="en-US" sz="2500" dirty="0"/>
              <a:t>Los dos sistemas de </a:t>
            </a:r>
            <a:r>
              <a:rPr lang="es-HN" sz="2500" dirty="0"/>
              <a:t>identificación</a:t>
            </a:r>
            <a:r>
              <a:rPr lang="en-US" sz="2500" dirty="0"/>
              <a:t> globales mas conocidos que se </a:t>
            </a:r>
            <a:r>
              <a:rPr lang="es-HN" sz="2500" dirty="0"/>
              <a:t>propusieron</a:t>
            </a:r>
            <a:r>
              <a:rPr lang="en-US" sz="2500" dirty="0"/>
              <a:t> </a:t>
            </a:r>
            <a:r>
              <a:rPr lang="es-HN" sz="2500" dirty="0"/>
              <a:t>en</a:t>
            </a:r>
            <a:r>
              <a:rPr lang="en-US" sz="2500" dirty="0"/>
              <a:t> </a:t>
            </a:r>
            <a:r>
              <a:rPr lang="es-HN" sz="2500" dirty="0"/>
              <a:t>estos</a:t>
            </a:r>
            <a:r>
              <a:rPr lang="en-US" sz="2500" dirty="0"/>
              <a:t> </a:t>
            </a:r>
            <a:r>
              <a:rPr lang="es-HN" sz="2500" dirty="0"/>
              <a:t>últimos</a:t>
            </a:r>
            <a:r>
              <a:rPr lang="en-US" sz="2500" dirty="0"/>
              <a:t> </a:t>
            </a:r>
            <a:r>
              <a:rPr lang="es-HN" sz="2500" dirty="0"/>
              <a:t>años</a:t>
            </a:r>
            <a:r>
              <a:rPr lang="en-US" sz="2500" dirty="0"/>
              <a:t> </a:t>
            </a:r>
            <a:r>
              <a:rPr lang="es-HN" sz="2500" dirty="0"/>
              <a:t>fueron</a:t>
            </a:r>
            <a:r>
              <a:rPr lang="en-US" sz="2500" dirty="0"/>
              <a:t> El Passport de Microsoft y El desarrollado por la Liberty Alliance.</a:t>
            </a:r>
            <a:endParaRPr lang="es-HN" sz="2500" dirty="0"/>
          </a:p>
        </p:txBody>
      </p:sp>
      <p:pic>
        <p:nvPicPr>
          <p:cNvPr id="6" name="Imagen 5">
            <a:extLst>
              <a:ext uri="{FF2B5EF4-FFF2-40B4-BE49-F238E27FC236}">
                <a16:creationId xmlns:a16="http://schemas.microsoft.com/office/drawing/2014/main" id="{D18499B8-8400-4FB0-929B-FA0C9101577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329771" y="3312826"/>
            <a:ext cx="3636940" cy="2635536"/>
          </a:xfrm>
          <a:prstGeom prst="rect">
            <a:avLst/>
          </a:prstGeom>
        </p:spPr>
      </p:pic>
      <p:pic>
        <p:nvPicPr>
          <p:cNvPr id="8" name="Imagen 7">
            <a:extLst>
              <a:ext uri="{FF2B5EF4-FFF2-40B4-BE49-F238E27FC236}">
                <a16:creationId xmlns:a16="http://schemas.microsoft.com/office/drawing/2014/main" id="{A7519743-EA6D-4271-AB44-1A7B044E657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399081" y="613888"/>
            <a:ext cx="5498319" cy="23841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CuadroTexto 8">
            <a:extLst>
              <a:ext uri="{FF2B5EF4-FFF2-40B4-BE49-F238E27FC236}">
                <a16:creationId xmlns:a16="http://schemas.microsoft.com/office/drawing/2014/main" id="{E02C6277-9E6F-4FC2-A4BD-003B068AF9F1}"/>
              </a:ext>
            </a:extLst>
          </p:cNvPr>
          <p:cNvSpPr txBox="1"/>
          <p:nvPr/>
        </p:nvSpPr>
        <p:spPr>
          <a:xfrm>
            <a:off x="2317556" y="5067384"/>
            <a:ext cx="7556888" cy="230832"/>
          </a:xfrm>
          <a:prstGeom prst="rect">
            <a:avLst/>
          </a:prstGeom>
          <a:noFill/>
        </p:spPr>
        <p:txBody>
          <a:bodyPr wrap="square" rtlCol="0">
            <a:spAutoFit/>
          </a:bodyPr>
          <a:lstStyle/>
          <a:p>
            <a:r>
              <a:rPr lang="es-HN" sz="900">
                <a:hlinkClick r:id="rId5" tooltip="https://windley.com/archives/2020/01/centralized_services_neednt_be_evil_to_be_a_problem.shtml"/>
              </a:rPr>
              <a:t>Esta foto</a:t>
            </a:r>
            <a:r>
              <a:rPr lang="es-HN" sz="900"/>
              <a:t> de Autor desconocido está bajo licencia </a:t>
            </a:r>
            <a:r>
              <a:rPr lang="es-HN" sz="900">
                <a:hlinkClick r:id="rId6" tooltip="https://creativecommons.org/licenses/by-sa/3.0/"/>
              </a:rPr>
              <a:t>CC BY-SA</a:t>
            </a:r>
            <a:endParaRPr lang="es-HN" sz="900"/>
          </a:p>
        </p:txBody>
      </p:sp>
    </p:spTree>
    <p:extLst>
      <p:ext uri="{BB962C8B-B14F-4D97-AF65-F5344CB8AC3E}">
        <p14:creationId xmlns:p14="http://schemas.microsoft.com/office/powerpoint/2010/main" val="381651355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45F219-4F18-451F-9E2B-7CC6248A50EE}"/>
              </a:ext>
            </a:extLst>
          </p:cNvPr>
          <p:cNvSpPr>
            <a:spLocks noGrp="1"/>
          </p:cNvSpPr>
          <p:nvPr>
            <p:ph type="title"/>
          </p:nvPr>
        </p:nvSpPr>
        <p:spPr/>
        <p:txBody>
          <a:bodyPr>
            <a:normAutofit/>
          </a:bodyPr>
          <a:lstStyle/>
          <a:p>
            <a:pPr algn="ctr"/>
            <a:r>
              <a:rPr lang="es-HN" sz="6000" b="1" dirty="0"/>
              <a:t>Gestores de contraseñas</a:t>
            </a:r>
          </a:p>
        </p:txBody>
      </p:sp>
      <p:sp>
        <p:nvSpPr>
          <p:cNvPr id="4" name="Rectángulo: esquinas redondeadas 3">
            <a:extLst>
              <a:ext uri="{FF2B5EF4-FFF2-40B4-BE49-F238E27FC236}">
                <a16:creationId xmlns:a16="http://schemas.microsoft.com/office/drawing/2014/main" id="{5317090F-C3D4-47EB-9CE3-C9349B9ECBA5}"/>
              </a:ext>
            </a:extLst>
          </p:cNvPr>
          <p:cNvSpPr/>
          <p:nvPr/>
        </p:nvSpPr>
        <p:spPr>
          <a:xfrm>
            <a:off x="1380932" y="4777381"/>
            <a:ext cx="8882742" cy="223827"/>
          </a:xfrm>
          <a:prstGeom prst="roundRect">
            <a:avLst/>
          </a:prstGeom>
          <a:solidFill>
            <a:schemeClr val="tx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dirty="0"/>
          </a:p>
        </p:txBody>
      </p:sp>
    </p:spTree>
    <p:extLst>
      <p:ext uri="{BB962C8B-B14F-4D97-AF65-F5344CB8AC3E}">
        <p14:creationId xmlns:p14="http://schemas.microsoft.com/office/powerpoint/2010/main" val="287013951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77FDFFB-7EA4-4DF8-A4A6-A7AF41DCDFE2}"/>
              </a:ext>
            </a:extLst>
          </p:cNvPr>
          <p:cNvSpPr>
            <a:spLocks noGrp="1"/>
          </p:cNvSpPr>
          <p:nvPr>
            <p:ph idx="1"/>
          </p:nvPr>
        </p:nvSpPr>
        <p:spPr>
          <a:xfrm>
            <a:off x="1030287" y="1209692"/>
            <a:ext cx="10131425" cy="4981246"/>
          </a:xfrm>
        </p:spPr>
        <p:txBody>
          <a:bodyPr>
            <a:normAutofit/>
          </a:bodyPr>
          <a:lstStyle/>
          <a:p>
            <a:pPr algn="just"/>
            <a:r>
              <a:rPr lang="es-HN" dirty="0"/>
              <a:t>Los gestores de contraseñas son aplicaciones especializadas en almacenar las credenciales de un usuario (identificador de usuario y contraseña) dentro de una base de datos, con el objetivo de simplificar el manejo de estas credenciales y de mejorar su seguridad.</a:t>
            </a:r>
          </a:p>
          <a:p>
            <a:pPr algn="just"/>
            <a:r>
              <a:rPr lang="es-HN" dirty="0"/>
              <a:t>En estas aplicaciones las credenciales de un usuario se guardan de forma cifrada, para evitar que puedan ser conocidas por intrusos. También pueden incorporar un generador de contraseñas complejas, sin que el usuario tenga que memorizar su composición.</a:t>
            </a:r>
          </a:p>
          <a:p>
            <a:pPr algn="just"/>
            <a:r>
              <a:rPr lang="es-HN" dirty="0"/>
              <a:t>Como ejemplos de gestores de contraseñas : </a:t>
            </a:r>
            <a:r>
              <a:rPr lang="es-HN" dirty="0" err="1"/>
              <a:t>Password</a:t>
            </a:r>
            <a:r>
              <a:rPr lang="es-HN" dirty="0"/>
              <a:t> </a:t>
            </a:r>
            <a:r>
              <a:rPr lang="es-HN" dirty="0" err="1"/>
              <a:t>Safe</a:t>
            </a:r>
            <a:r>
              <a:rPr lang="es-HN" dirty="0"/>
              <a:t>, </a:t>
            </a:r>
            <a:r>
              <a:rPr lang="es-HN" dirty="0" err="1"/>
              <a:t>SplashID</a:t>
            </a:r>
            <a:r>
              <a:rPr lang="es-HN" dirty="0"/>
              <a:t>, </a:t>
            </a:r>
            <a:r>
              <a:rPr lang="es-HN" dirty="0" err="1"/>
              <a:t>PasswordVault</a:t>
            </a:r>
            <a:r>
              <a:rPr lang="es-HN" dirty="0"/>
              <a:t>, Jus1Key (</a:t>
            </a:r>
            <a:r>
              <a:rPr lang="es-HN" dirty="0">
                <a:hlinkClick r:id="rId3"/>
              </a:rPr>
              <a:t>http://www.just1key.com/</a:t>
            </a:r>
            <a:r>
              <a:rPr lang="es-HN" dirty="0"/>
              <a:t>), aurora </a:t>
            </a:r>
            <a:r>
              <a:rPr lang="es-HN" dirty="0" err="1"/>
              <a:t>Password</a:t>
            </a:r>
            <a:r>
              <a:rPr lang="es-HN" dirty="0"/>
              <a:t> Manager, Handy </a:t>
            </a:r>
            <a:r>
              <a:rPr lang="es-HN" dirty="0" err="1"/>
              <a:t>Password</a:t>
            </a:r>
            <a:r>
              <a:rPr lang="es-HN" dirty="0"/>
              <a:t>, </a:t>
            </a:r>
            <a:r>
              <a:rPr lang="es-HN" dirty="0" err="1"/>
              <a:t>Keepass</a:t>
            </a:r>
            <a:r>
              <a:rPr lang="es-HN" dirty="0"/>
              <a:t> </a:t>
            </a:r>
            <a:r>
              <a:rPr lang="es-HN" dirty="0" err="1"/>
              <a:t>Password</a:t>
            </a:r>
            <a:r>
              <a:rPr lang="es-HN" dirty="0"/>
              <a:t> </a:t>
            </a:r>
            <a:r>
              <a:rPr lang="es-HN" dirty="0" err="1"/>
              <a:t>Safe</a:t>
            </a:r>
            <a:r>
              <a:rPr lang="es-HN" dirty="0"/>
              <a:t> etc..</a:t>
            </a:r>
          </a:p>
        </p:txBody>
      </p:sp>
    </p:spTree>
    <p:extLst>
      <p:ext uri="{BB962C8B-B14F-4D97-AF65-F5344CB8AC3E}">
        <p14:creationId xmlns:p14="http://schemas.microsoft.com/office/powerpoint/2010/main" val="189371636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CC770-6511-48E0-831A-5FE4636A5DB7}"/>
              </a:ext>
            </a:extLst>
          </p:cNvPr>
          <p:cNvSpPr>
            <a:spLocks noGrp="1"/>
          </p:cNvSpPr>
          <p:nvPr>
            <p:ph type="title"/>
          </p:nvPr>
        </p:nvSpPr>
        <p:spPr>
          <a:xfrm>
            <a:off x="673155" y="167923"/>
            <a:ext cx="10131425" cy="761467"/>
          </a:xfrm>
        </p:spPr>
        <p:txBody>
          <a:bodyPr/>
          <a:lstStyle/>
          <a:p>
            <a:r>
              <a:rPr lang="es-HN" sz="4000" b="1" dirty="0"/>
              <a:t>Gestores de contraseñas</a:t>
            </a:r>
            <a:endParaRPr lang="es-HN" dirty="0"/>
          </a:p>
        </p:txBody>
      </p:sp>
      <p:pic>
        <p:nvPicPr>
          <p:cNvPr id="4" name="Imagen 3">
            <a:extLst>
              <a:ext uri="{FF2B5EF4-FFF2-40B4-BE49-F238E27FC236}">
                <a16:creationId xmlns:a16="http://schemas.microsoft.com/office/drawing/2014/main" id="{318A9DC6-CB74-48B3-822D-E3AF1BB9BA0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630820" y="1597399"/>
            <a:ext cx="3468975" cy="2060177"/>
          </a:xfrm>
          <a:prstGeom prst="roundRect">
            <a:avLst/>
          </a:prstGeom>
        </p:spPr>
      </p:pic>
      <p:pic>
        <p:nvPicPr>
          <p:cNvPr id="6" name="Imagen 5">
            <a:extLst>
              <a:ext uri="{FF2B5EF4-FFF2-40B4-BE49-F238E27FC236}">
                <a16:creationId xmlns:a16="http://schemas.microsoft.com/office/drawing/2014/main" id="{8E0B7C8D-D27A-47A1-BA4F-D101CE62F53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378625" y="2000399"/>
            <a:ext cx="3462752" cy="1254177"/>
          </a:xfrm>
          <a:prstGeom prst="rect">
            <a:avLst/>
          </a:prstGeom>
        </p:spPr>
      </p:pic>
      <p:pic>
        <p:nvPicPr>
          <p:cNvPr id="8" name="Imagen 7">
            <a:extLst>
              <a:ext uri="{FF2B5EF4-FFF2-40B4-BE49-F238E27FC236}">
                <a16:creationId xmlns:a16="http://schemas.microsoft.com/office/drawing/2014/main" id="{7CADCDE4-EE16-4D40-B7E6-88F79B1CEA7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378625" y="4122295"/>
            <a:ext cx="3581400" cy="2489938"/>
          </a:xfrm>
          <a:prstGeom prst="rect">
            <a:avLst/>
          </a:prstGeom>
        </p:spPr>
      </p:pic>
      <p:pic>
        <p:nvPicPr>
          <p:cNvPr id="10" name="Imagen 9">
            <a:extLst>
              <a:ext uri="{FF2B5EF4-FFF2-40B4-BE49-F238E27FC236}">
                <a16:creationId xmlns:a16="http://schemas.microsoft.com/office/drawing/2014/main" id="{8BE2CB81-BD00-491F-97AB-FC45D0A5D24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354811" y="4096101"/>
            <a:ext cx="2110290" cy="2479591"/>
          </a:xfrm>
          <a:prstGeom prst="rect">
            <a:avLst/>
          </a:prstGeom>
        </p:spPr>
      </p:pic>
      <p:pic>
        <p:nvPicPr>
          <p:cNvPr id="12" name="Imagen 11">
            <a:extLst>
              <a:ext uri="{FF2B5EF4-FFF2-40B4-BE49-F238E27FC236}">
                <a16:creationId xmlns:a16="http://schemas.microsoft.com/office/drawing/2014/main" id="{07AC0BF0-44CB-41D8-9D0A-D8FA89CB5CA1}"/>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16083" y="4001981"/>
            <a:ext cx="3935908" cy="2671184"/>
          </a:xfrm>
          <a:prstGeom prst="rect">
            <a:avLst/>
          </a:prstGeom>
        </p:spPr>
      </p:pic>
      <p:pic>
        <p:nvPicPr>
          <p:cNvPr id="14" name="Imagen 13">
            <a:extLst>
              <a:ext uri="{FF2B5EF4-FFF2-40B4-BE49-F238E27FC236}">
                <a16:creationId xmlns:a16="http://schemas.microsoft.com/office/drawing/2014/main" id="{64F2D2C3-EA2C-4EE6-8A07-10DDC8ECB508}"/>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416083" y="1079102"/>
            <a:ext cx="3935908" cy="2773167"/>
          </a:xfrm>
          <a:prstGeom prst="rect">
            <a:avLst/>
          </a:prstGeom>
        </p:spPr>
      </p:pic>
    </p:spTree>
    <p:extLst>
      <p:ext uri="{BB962C8B-B14F-4D97-AF65-F5344CB8AC3E}">
        <p14:creationId xmlns:p14="http://schemas.microsoft.com/office/powerpoint/2010/main" val="77016765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539948-8AE1-4D53-B8CB-40EAD63BBAF3}"/>
              </a:ext>
            </a:extLst>
          </p:cNvPr>
          <p:cNvSpPr>
            <a:spLocks noGrp="1"/>
          </p:cNvSpPr>
          <p:nvPr>
            <p:ph type="title"/>
          </p:nvPr>
        </p:nvSpPr>
        <p:spPr>
          <a:xfrm>
            <a:off x="1030287" y="344131"/>
            <a:ext cx="10131425" cy="1160206"/>
          </a:xfrm>
        </p:spPr>
        <p:txBody>
          <a:bodyPr>
            <a:normAutofit/>
          </a:bodyPr>
          <a:lstStyle/>
          <a:p>
            <a:r>
              <a:rPr lang="es-HN" sz="6000" dirty="0"/>
              <a:t>Gestor de contraseñas</a:t>
            </a:r>
          </a:p>
        </p:txBody>
      </p:sp>
      <p:pic>
        <p:nvPicPr>
          <p:cNvPr id="3" name="Elementos multimedia en línea 2" title="Contraseñas seguras, ¿qué son los gestores de contraseñas?">
            <a:hlinkClick r:id="" action="ppaction://media"/>
            <a:extLst>
              <a:ext uri="{FF2B5EF4-FFF2-40B4-BE49-F238E27FC236}">
                <a16:creationId xmlns:a16="http://schemas.microsoft.com/office/drawing/2014/main" id="{CFDDEE10-954F-4C59-9134-4835A29B9318}"/>
              </a:ext>
            </a:extLst>
          </p:cNvPr>
          <p:cNvPicPr>
            <a:picLocks noRot="1" noChangeAspect="1"/>
          </p:cNvPicPr>
          <p:nvPr>
            <a:videoFile r:link="rId1"/>
          </p:nvPr>
        </p:nvPicPr>
        <p:blipFill>
          <a:blip r:embed="rId4"/>
          <a:stretch>
            <a:fillRect/>
          </a:stretch>
        </p:blipFill>
        <p:spPr>
          <a:xfrm>
            <a:off x="0" y="2227006"/>
            <a:ext cx="6312310" cy="4630994"/>
          </a:xfrm>
          <a:prstGeom prst="rect">
            <a:avLst/>
          </a:prstGeom>
        </p:spPr>
      </p:pic>
      <p:pic>
        <p:nvPicPr>
          <p:cNvPr id="4" name="Elementos multimedia en línea 3" title="Gestores de contraseñas en 2021: ¡El TOP 5 final de los mejores!">
            <a:hlinkClick r:id="" action="ppaction://media"/>
            <a:extLst>
              <a:ext uri="{FF2B5EF4-FFF2-40B4-BE49-F238E27FC236}">
                <a16:creationId xmlns:a16="http://schemas.microsoft.com/office/drawing/2014/main" id="{B9F7B46E-1503-4552-B057-CE5E7F42F05D}"/>
              </a:ext>
            </a:extLst>
          </p:cNvPr>
          <p:cNvPicPr>
            <a:picLocks noRot="1" noChangeAspect="1"/>
          </p:cNvPicPr>
          <p:nvPr>
            <a:videoFile r:link="rId2"/>
          </p:nvPr>
        </p:nvPicPr>
        <p:blipFill>
          <a:blip r:embed="rId5"/>
          <a:stretch>
            <a:fillRect/>
          </a:stretch>
        </p:blipFill>
        <p:spPr>
          <a:xfrm>
            <a:off x="6312310" y="2227006"/>
            <a:ext cx="5879690" cy="4630994"/>
          </a:xfrm>
          <a:prstGeom prst="rect">
            <a:avLst/>
          </a:prstGeom>
        </p:spPr>
      </p:pic>
    </p:spTree>
    <p:extLst>
      <p:ext uri="{BB962C8B-B14F-4D97-AF65-F5344CB8AC3E}">
        <p14:creationId xmlns:p14="http://schemas.microsoft.com/office/powerpoint/2010/main" val="168469328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4" name="Imagen 3" descr="satélite con el cielo nocturno de fondo">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upo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orma libre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grpSp>
          <p:nvGrpSpPr>
            <p:cNvPr id="181" name="Grupo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Conector recto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Conector recto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Conector recto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Conector recto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Conector recto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Conector recto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Conector recto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Conector recto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Conector recto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Conector recto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Conector recto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Conector recto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Conector recto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Conector recto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Conector recto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Conector recto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Conector recto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Conector recto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Conector recto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Conector recto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Conector recto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Conector recto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Conector recto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Conector recto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Conector recto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Conector recto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Conector recto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Conector recto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Conector recto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Conector recto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Conector recto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Conector recto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Conector recto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Conector recto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Conector recto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Conector recto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Conector recto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Conector recto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Conector recto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Conector recto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Conector recto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Conector recto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Conector recto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Conector recto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Conector recto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Conector recto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Conector recto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Conector recto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Conector recto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Conector recto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Conector recto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Conector recto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Conector recto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Conector recto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Conector recto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Conector recto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Conector recto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Conector recto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Conector recto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Conector recto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Conector recto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Conector recto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Conector recto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Conector recto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Conector recto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Conector recto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Conector recto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Conector recto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Conector recto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Conector recto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Conector recto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Conector recto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Conector recto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Conector recto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Conector recto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Conector recto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Conector recto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Conector recto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upo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orma libre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grpSp>
          <p:nvGrpSpPr>
            <p:cNvPr id="263" name="Grupo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Conector recto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Conector recto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Conector recto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Conector recto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Conector recto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Conector recto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Conector recto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Conector recto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Conector recto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Conector recto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Conector recto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Conector recto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Conector recto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Conector recto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Conector recto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Conector recto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Conector recto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Conector recto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Conector recto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Conector recto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Conector recto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Conector recto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Conector recto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Conector recto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Conector recto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Conector recto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Conector recto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Conector recto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Conector recto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Conector recto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Conector recto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Conector recto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Conector recto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Conector recto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Conector recto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Conector recto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Conector recto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Conector recto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Conector recto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Conector recto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Conector recto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Conector recto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Conector recto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Conector recto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Conector recto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Conector recto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Conector recto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Conector recto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Conector recto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Conector recto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Conector recto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Conector recto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Conector recto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Conector recto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Conector recto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Conector recto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Conector recto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Conector recto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Conector recto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Conector recto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Conector recto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Conector recto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Conector recto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Conector recto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Conector recto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Conector recto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Conector recto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Conector recto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Conector recto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Conector recto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Conector recto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Conector recto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Conector recto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Conector recto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Conector recto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Conector recto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Conector recto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Conector recto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Imagen 6" descr="imagen abstracta de puntos de luz">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170" name="Título 1">
            <a:extLst>
              <a:ext uri="{FF2B5EF4-FFF2-40B4-BE49-F238E27FC236}">
                <a16:creationId xmlns:a16="http://schemas.microsoft.com/office/drawing/2014/main" id="{1FB3471D-62FF-4F15-8BAE-FC8BD76E0782}"/>
              </a:ext>
            </a:extLst>
          </p:cNvPr>
          <p:cNvSpPr txBox="1">
            <a:spLocks/>
          </p:cNvSpPr>
          <p:nvPr/>
        </p:nvSpPr>
        <p:spPr>
          <a:xfrm>
            <a:off x="1537309" y="2536919"/>
            <a:ext cx="7197726" cy="2421464"/>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lang="es-ES" sz="4000" b="1" kern="1200" cap="none" spc="0" noProof="0" dirty="0">
                <a:ln w="0"/>
                <a:solidFill>
                  <a:schemeClr val="tx1"/>
                </a:solidFill>
                <a:effectLst>
                  <a:outerShdw blurRad="38100" dist="19050" dir="2700000" algn="tl" rotWithShape="0">
                    <a:schemeClr val="dk1">
                      <a:alpha val="40000"/>
                    </a:scheme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HN" sz="6600" dirty="0"/>
              <a:t>Gracias</a:t>
            </a:r>
          </a:p>
        </p:txBody>
      </p:sp>
    </p:spTree>
    <p:extLst>
      <p:ext uri="{BB962C8B-B14F-4D97-AF65-F5344CB8AC3E}">
        <p14:creationId xmlns:p14="http://schemas.microsoft.com/office/powerpoint/2010/main" val="291382490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5801" y="299633"/>
            <a:ext cx="10131425" cy="1456267"/>
          </a:xfrm>
        </p:spPr>
        <p:txBody>
          <a:bodyPr/>
          <a:lstStyle/>
          <a:p>
            <a:r>
              <a:rPr lang="es-HN" dirty="0"/>
              <a:t>Elementos fundamentales de la seguridad AAA </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425846237"/>
              </p:ext>
            </p:extLst>
          </p:nvPr>
        </p:nvGraphicFramePr>
        <p:xfrm>
          <a:off x="685802" y="1937289"/>
          <a:ext cx="5745996" cy="4525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n 4" descr="Enciclopedia de la Seguridad Informática. 2ª Edición.pdf - Adobe Acrobat Reader DC (32-bit)"/>
          <p:cNvPicPr>
            <a:picLocks noChangeAspect="1"/>
          </p:cNvPicPr>
          <p:nvPr/>
        </p:nvPicPr>
        <p:blipFill rotWithShape="1">
          <a:blip r:embed="rId8">
            <a:extLst>
              <a:ext uri="{28A0092B-C50C-407E-A947-70E740481C1C}">
                <a14:useLocalDpi xmlns:a14="http://schemas.microsoft.com/office/drawing/2010/main" val="0"/>
              </a:ext>
            </a:extLst>
          </a:blip>
          <a:srcRect l="26313" t="23495" r="30212" b="14876"/>
          <a:stretch/>
        </p:blipFill>
        <p:spPr>
          <a:xfrm>
            <a:off x="7061884" y="2518475"/>
            <a:ext cx="4406861" cy="3363131"/>
          </a:xfrm>
          <a:prstGeom prst="roundRect">
            <a:avLst/>
          </a:prstGeom>
        </p:spPr>
      </p:pic>
    </p:spTree>
    <p:extLst>
      <p:ext uri="{BB962C8B-B14F-4D97-AF65-F5344CB8AC3E}">
        <p14:creationId xmlns:p14="http://schemas.microsoft.com/office/powerpoint/2010/main" val="29224705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873BB9-4F68-434B-9D9E-A294C4DB0DA4}"/>
              </a:ext>
            </a:extLst>
          </p:cNvPr>
          <p:cNvSpPr>
            <a:spLocks noGrp="1"/>
          </p:cNvSpPr>
          <p:nvPr>
            <p:ph type="title"/>
          </p:nvPr>
        </p:nvSpPr>
        <p:spPr/>
        <p:txBody>
          <a:bodyPr anchor="ctr">
            <a:normAutofit/>
          </a:bodyPr>
          <a:lstStyle/>
          <a:p>
            <a:pPr algn="ctr"/>
            <a:r>
              <a:rPr lang="es-HN" sz="4400" b="1" dirty="0"/>
              <a:t>Control de acceso (seguridad lógica)</a:t>
            </a:r>
          </a:p>
        </p:txBody>
      </p:sp>
      <p:sp>
        <p:nvSpPr>
          <p:cNvPr id="4" name="Rectángulo: esquinas redondeadas 3">
            <a:extLst>
              <a:ext uri="{FF2B5EF4-FFF2-40B4-BE49-F238E27FC236}">
                <a16:creationId xmlns:a16="http://schemas.microsoft.com/office/drawing/2014/main" id="{7F6B7A53-6386-490F-B70F-4DA4695C2D57}"/>
              </a:ext>
            </a:extLst>
          </p:cNvPr>
          <p:cNvSpPr/>
          <p:nvPr/>
        </p:nvSpPr>
        <p:spPr>
          <a:xfrm>
            <a:off x="858417" y="4572110"/>
            <a:ext cx="9759820" cy="205271"/>
          </a:xfrm>
          <a:prstGeom prst="roundRect">
            <a:avLst/>
          </a:prstGeom>
          <a:solidFill>
            <a:schemeClr val="tx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Tree>
    <p:extLst>
      <p:ext uri="{BB962C8B-B14F-4D97-AF65-F5344CB8AC3E}">
        <p14:creationId xmlns:p14="http://schemas.microsoft.com/office/powerpoint/2010/main" val="223219729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85802" y="933061"/>
            <a:ext cx="6598401" cy="5591725"/>
          </a:xfrm>
        </p:spPr>
        <p:txBody>
          <a:bodyPr>
            <a:normAutofit/>
          </a:bodyPr>
          <a:lstStyle/>
          <a:p>
            <a:pPr algn="just"/>
            <a:r>
              <a:rPr lang="es-HN" dirty="0"/>
              <a:t>Mediante el control de acceso a los distintos recursos del sistema es posible implementar las medidas definidas por la organización, teniendo en cuenta  las restricciones de acceso a las aplicaciones a los datos guardados en el sistema informático, a los servicios ofrecidos (Tanto internos como externos) y a otros recursos de tipo lógico del sistema.</a:t>
            </a:r>
          </a:p>
          <a:p>
            <a:pPr algn="just"/>
            <a:r>
              <a:rPr lang="es-HN" dirty="0"/>
              <a:t>La implantación del control de acceso en un sistema informático depende fundamentalmente de la gestión de cuentas de usuarios y de la Gestión de permisos y privilegios.</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6043" y="2100020"/>
            <a:ext cx="3770155" cy="2657959"/>
          </a:xfrm>
          <a:prstGeom prst="ellipse">
            <a:avLst/>
          </a:prstGeom>
        </p:spPr>
      </p:pic>
    </p:spTree>
    <p:extLst>
      <p:ext uri="{BB962C8B-B14F-4D97-AF65-F5344CB8AC3E}">
        <p14:creationId xmlns:p14="http://schemas.microsoft.com/office/powerpoint/2010/main" val="222123712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HN" dirty="0"/>
              <a:t>El modelo de seguridad que se aplica en los sistemas operativos:</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85821959"/>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924314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5801" y="222143"/>
            <a:ext cx="10131425" cy="1456267"/>
          </a:xfrm>
        </p:spPr>
        <p:txBody>
          <a:bodyPr/>
          <a:lstStyle/>
          <a:p>
            <a:r>
              <a:rPr lang="es-HN" dirty="0"/>
              <a:t>Tipos de Control de acceso</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789671789"/>
              </p:ext>
            </p:extLst>
          </p:nvPr>
        </p:nvGraphicFramePr>
        <p:xfrm>
          <a:off x="1011265" y="1665684"/>
          <a:ext cx="10131425" cy="3649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p:cNvSpPr txBox="1"/>
          <p:nvPr/>
        </p:nvSpPr>
        <p:spPr>
          <a:xfrm>
            <a:off x="1876936" y="5579390"/>
            <a:ext cx="8382942"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HN" b="1" dirty="0"/>
              <a:t>Listas de control de acceso: es posible contemplar restricciones de acceso no solo ya en función de la identidad del sujeto (usuario y proceso) sino también en función del horario y de la ubicación física del sujeto.</a:t>
            </a:r>
          </a:p>
        </p:txBody>
      </p:sp>
    </p:spTree>
    <p:extLst>
      <p:ext uri="{BB962C8B-B14F-4D97-AF65-F5344CB8AC3E}">
        <p14:creationId xmlns:p14="http://schemas.microsoft.com/office/powerpoint/2010/main" val="258542710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A18220-D8AB-45ED-8B0B-7249919411EF}"/>
              </a:ext>
            </a:extLst>
          </p:cNvPr>
          <p:cNvSpPr>
            <a:spLocks noGrp="1"/>
          </p:cNvSpPr>
          <p:nvPr>
            <p:ph type="title"/>
          </p:nvPr>
        </p:nvSpPr>
        <p:spPr/>
        <p:txBody>
          <a:bodyPr anchor="ctr">
            <a:normAutofit/>
          </a:bodyPr>
          <a:lstStyle/>
          <a:p>
            <a:pPr algn="ctr"/>
            <a:r>
              <a:rPr lang="es-HN" sz="5400" b="1" dirty="0"/>
              <a:t>Identificación de usuarios</a:t>
            </a:r>
          </a:p>
        </p:txBody>
      </p:sp>
      <p:sp>
        <p:nvSpPr>
          <p:cNvPr id="6" name="Rectángulo: esquinas redondeadas 5">
            <a:extLst>
              <a:ext uri="{FF2B5EF4-FFF2-40B4-BE49-F238E27FC236}">
                <a16:creationId xmlns:a16="http://schemas.microsoft.com/office/drawing/2014/main" id="{9063D161-E22B-40FE-8262-357B2215DCB7}"/>
              </a:ext>
            </a:extLst>
          </p:cNvPr>
          <p:cNvSpPr/>
          <p:nvPr/>
        </p:nvSpPr>
        <p:spPr>
          <a:xfrm>
            <a:off x="1604865" y="4572110"/>
            <a:ext cx="8397551" cy="205271"/>
          </a:xfrm>
          <a:prstGeom prst="roundRect">
            <a:avLst/>
          </a:prstGeom>
          <a:solidFill>
            <a:schemeClr val="tx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Tree>
    <p:extLst>
      <p:ext uri="{BB962C8B-B14F-4D97-AF65-F5344CB8AC3E}">
        <p14:creationId xmlns:p14="http://schemas.microsoft.com/office/powerpoint/2010/main" val="245527811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Office_50521707_TF22566005_Win32" id="{2828BC40-604D-4F06-824E-CC6941480347}" vid="{C7F4D5F4-0C49-4F9C-8A37-1B026C50AF6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3.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Diseño futurista</Template>
  <TotalTime>949</TotalTime>
  <Words>3042</Words>
  <Application>Microsoft Office PowerPoint</Application>
  <PresentationFormat>Panorámica</PresentationFormat>
  <Paragraphs>156</Paragraphs>
  <Slides>39</Slides>
  <Notes>14</Notes>
  <HiddenSlides>0</HiddenSlides>
  <MMClips>3</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39</vt:i4>
      </vt:variant>
    </vt:vector>
  </HeadingPairs>
  <TitlesOfParts>
    <vt:vector size="44" baseType="lpstr">
      <vt:lpstr>Arial</vt:lpstr>
      <vt:lpstr>Arial Black</vt:lpstr>
      <vt:lpstr>Calibri</vt:lpstr>
      <vt:lpstr>Calibri Light</vt:lpstr>
      <vt:lpstr>Celestial</vt:lpstr>
      <vt:lpstr>Capitulo 10. Autenticación, Autorización y Registro de usuarios</vt:lpstr>
      <vt:lpstr>Modelo de seguridad AAA</vt:lpstr>
      <vt:lpstr>Modelo de seguridad AAA</vt:lpstr>
      <vt:lpstr>Elementos fundamentales de la seguridad AAA </vt:lpstr>
      <vt:lpstr>Control de acceso (seguridad lógica)</vt:lpstr>
      <vt:lpstr>Presentación de PowerPoint</vt:lpstr>
      <vt:lpstr>El modelo de seguridad que se aplica en los sistemas operativos:</vt:lpstr>
      <vt:lpstr>Tipos de Control de acceso</vt:lpstr>
      <vt:lpstr>Identificación de usuarios</vt:lpstr>
      <vt:lpstr>Presentación de PowerPoint</vt:lpstr>
      <vt:lpstr>Los elementos utilizados para identificar a un usuario:</vt:lpstr>
      <vt:lpstr>Verificación de contraseñas</vt:lpstr>
      <vt:lpstr>Principios básicos</vt:lpstr>
      <vt:lpstr>Requisitos para garantizar la seguridad en las contraseñas:</vt:lpstr>
      <vt:lpstr>Mínimas normas de seguridad que deberán aplicar los usuarios</vt:lpstr>
      <vt:lpstr>Presentación de PowerPoint</vt:lpstr>
      <vt:lpstr>Presentación de PowerPoint</vt:lpstr>
      <vt:lpstr>Protocolos de Desafío/Respuesta</vt:lpstr>
      <vt:lpstr>Otras alternativas para la gestión de contraseñas Lista de contraseñas (OTP:ONE TIME PASSWORD)</vt:lpstr>
      <vt:lpstr>Contraseña variable</vt:lpstr>
      <vt:lpstr>Las imágenes como contraseñas</vt:lpstr>
      <vt:lpstr>Tarjetas de autenticación “authentication Tokens”</vt:lpstr>
      <vt:lpstr>Autenticación basada en certificados digitales</vt:lpstr>
      <vt:lpstr>Presentación de PowerPoint</vt:lpstr>
      <vt:lpstr>Identificación de los usuarios remotos</vt:lpstr>
      <vt:lpstr>Protocolos de autenticación de acceso remoto</vt:lpstr>
      <vt:lpstr>Principales protocolos de autenticación de acceso remoto</vt:lpstr>
      <vt:lpstr>Servidores de autenticación</vt:lpstr>
      <vt:lpstr>Ejemplos de Servidores de autenticación</vt:lpstr>
      <vt:lpstr>Presentación de PowerPoint</vt:lpstr>
      <vt:lpstr>En el esquema basado en un servidor de autenticación se definen tres roles:</vt:lpstr>
      <vt:lpstr>Presentación de PowerPoint</vt:lpstr>
      <vt:lpstr>Inicio de sesión único  “single sign-on”</vt:lpstr>
      <vt:lpstr>Presentación de PowerPoint</vt:lpstr>
      <vt:lpstr>Gestores de contraseñas</vt:lpstr>
      <vt:lpstr>Presentación de PowerPoint</vt:lpstr>
      <vt:lpstr>Gestores de contraseñas</vt:lpstr>
      <vt:lpstr>Gestor de contraseñas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futuro</dc:title>
  <dc:creator>Blanca</dc:creator>
  <cp:lastModifiedBy>Blanca</cp:lastModifiedBy>
  <cp:revision>37</cp:revision>
  <dcterms:created xsi:type="dcterms:W3CDTF">2021-10-28T20:51:29Z</dcterms:created>
  <dcterms:modified xsi:type="dcterms:W3CDTF">2021-11-03T21:33:51Z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